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6D022-4874-4841-A2B3-B3D309C7E0DE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06D16-90CB-482C-8FA3-35D3567F365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680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68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68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68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Фотоальбом</dc:title>
  <dc:creator>User</dc:creator>
  <cp:lastModifiedBy>User</cp:lastModifiedBy>
  <cp:revision>3</cp:revision>
  <dcterms:created xsi:type="dcterms:W3CDTF">2024-01-11T09:30:50Z</dcterms:created>
  <dcterms:modified xsi:type="dcterms:W3CDTF">2024-01-11T09:33:52Z</dcterms:modified>
</cp:coreProperties>
</file>