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Уровень текста 1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«Место ввода цитаты»."/>
          <p:cNvSpPr txBox="1"/>
          <p:nvPr>
            <p:ph type="body" sz="quarter" idx="13"/>
          </p:nvPr>
        </p:nvSpPr>
        <p:spPr>
          <a:xfrm>
            <a:off x="1270000" y="4267112"/>
            <a:ext cx="10464800" cy="60977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Изображение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Изображение"/>
          <p:cNvSpPr/>
          <p:nvPr>
            <p:ph type="pic" idx="13"/>
          </p:nvPr>
        </p:nvSpPr>
        <p:spPr>
          <a:xfrm>
            <a:off x="1622088" y="289098"/>
            <a:ext cx="9753604" cy="65057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Текст заголовка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заголовка</a:t>
            </a:r>
          </a:p>
        </p:txBody>
      </p:sp>
      <p:sp>
        <p:nvSpPr>
          <p:cNvPr id="22" name="Уровень текста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Изображение"/>
          <p:cNvSpPr/>
          <p:nvPr>
            <p:ph type="pic" idx="13"/>
          </p:nvPr>
        </p:nvSpPr>
        <p:spPr>
          <a:xfrm>
            <a:off x="2263775" y="613832"/>
            <a:ext cx="12401550" cy="82677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Текст заголовка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0" name="Уровень текста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7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Изображение"/>
          <p:cNvSpPr/>
          <p:nvPr>
            <p:ph type="pic" idx="13"/>
          </p:nvPr>
        </p:nvSpPr>
        <p:spPr>
          <a:xfrm>
            <a:off x="4086225" y="2586565"/>
            <a:ext cx="9429750" cy="62865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67" name="Уровень текста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Номер слайда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Уровень текста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Изображение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Изображение"/>
          <p:cNvSpPr/>
          <p:nvPr>
            <p:ph type="pic" sz="quarter" idx="14"/>
          </p:nvPr>
        </p:nvSpPr>
        <p:spPr>
          <a:xfrm>
            <a:off x="6502400" y="889000"/>
            <a:ext cx="5867400" cy="39116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Изображение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2019-06-25 12.03.22.JPG" descr="2019-06-25 12.03.2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4516"/>
            <a:ext cx="13004800" cy="86698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2019-10-26 17.53.35.JPG" descr="2019-10-26 17.53.3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-2032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2019-10-26 18.26.07.JPG" descr="2019-10-26 18.26.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635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2019-11-03 11.25.43.JPG" descr="2019-11-03 11.25.4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2794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2019-11-07 11.59.02.JPG" descr="2019-11-07 11.59.0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517" y="279400"/>
            <a:ext cx="650176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2019-11-10 14.01.36.JPG" descr="2019-11-10 14.01.3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2011" y="279400"/>
            <a:ext cx="650077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2019-11-13 09.57.36.JPG" descr="2019-11-13 09.57.3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867" y="279400"/>
            <a:ext cx="650106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2019-11-13 09.57.52.JPG" descr="2019-11-13 09.57.5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527" y="279400"/>
            <a:ext cx="6501745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HO5A3965.jpg" descr="HO5A396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2794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HO5A3968.jpg" descr="HO5A39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2794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HO5A3974.jpg" descr="HO5A397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2794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2019-06-25 12.04.38.JPG" descr="2019-06-25 12.04.3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42259"/>
            <a:ext cx="13004800" cy="86690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G_4910.jpg" descr="IMG_49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21265"/>
            <a:ext cx="13004800" cy="86698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G_4915.jpg" descr="IMG_49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21660"/>
            <a:ext cx="13004800" cy="86690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2019-03-10 13.48.34.JPG" descr="2019-03-10 13.48.3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9564" y="279400"/>
            <a:ext cx="650567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2019-06-25 12.05.16.JPG" descr="2019-06-25 12.05.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4516"/>
            <a:ext cx="13004800" cy="86698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2019-06-25 12.05.37.JPG" descr="2019-06-25 12.05.3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4906"/>
            <a:ext cx="13004800" cy="8669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2019-06-25 12.07.00.JPG" descr="2019-06-25 12.07.0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933" y="-387350"/>
            <a:ext cx="12714934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2019-09-12 12.29.47.JPG" descr="2019-09-12 12.29.4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9564" y="-387350"/>
            <a:ext cx="650567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2019-10-13 12.30.37.JPG" descr="2019-10-13 12.30.3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-38735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2019-10-26 16.05.16.JPG" descr="2019-10-26 16.05.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-2032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2019-10-26 16.05.30.JPG" descr="2019-10-26 16.05.3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1200" y="-203200"/>
            <a:ext cx="6502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