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Уровень текста 1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19-06-25 12.03.22.JPG" descr="2019-06-25 12.03.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4516"/>
            <a:ext cx="13004800" cy="8669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2019-10-26 17.53.35.JPG" descr="2019-10-26 17.53.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-20320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2019-10-26 18.26.07.JPG" descr="2019-10-26 18.26.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635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2019-11-03 11.25.43.JPG" descr="2019-11-03 11.25.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27940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2019-11-07 11.59.02.JPG" descr="2019-11-07 11.59.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517" y="279400"/>
            <a:ext cx="650176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2019-11-10 14.01.36.JPG" descr="2019-11-10 14.01.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2011" y="279400"/>
            <a:ext cx="650077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2019-11-13 09.57.36.JPG" descr="2019-11-13 09.57.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867" y="279400"/>
            <a:ext cx="650106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019-11-13 09.57.52.JPG" descr="2019-11-13 09.57.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527" y="279400"/>
            <a:ext cx="6501745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HO5A3965.jpg" descr="HO5A39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27940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HO5A3968.jpg" descr="HO5A39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27940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HO5A3974.jpg" descr="HO5A397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27940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19-06-25 12.04.38.JPG" descr="2019-06-25 12.04.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2259"/>
            <a:ext cx="13004800" cy="8669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4910.jpg" descr="IMG_49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21265"/>
            <a:ext cx="13004800" cy="8669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4915.jpg" descr="IMG_49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21660"/>
            <a:ext cx="13004800" cy="866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019-03-10 13.48.34.JPG" descr="2019-03-10 13.48.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9564" y="279400"/>
            <a:ext cx="650567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19-06-25 12.05.16.JPG" descr="2019-06-25 12.05.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4516"/>
            <a:ext cx="13004800" cy="8669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2019-06-25 12.05.37.JPG" descr="2019-06-25 12.05.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4906"/>
            <a:ext cx="13004800" cy="8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2019-06-25 12.07.00.JPG" descr="2019-06-25 12.07.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933" y="-387350"/>
            <a:ext cx="1271493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2019-09-12 12.29.47.JPG" descr="2019-09-12 12.29.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9564" y="-387350"/>
            <a:ext cx="650567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2019-10-13 12.30.37.JPG" descr="2019-10-13 12.30.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-387350"/>
            <a:ext cx="73152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2019-10-26 16.05.16.JPG" descr="2019-10-26 16.05.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-20320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2019-10-26 16.05.30.JPG" descr="2019-10-26 16.05.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200" y="-203200"/>
            <a:ext cx="65024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