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8CF4-05B8-41CD-8BE5-813FF4A19BA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6EFC8-489D-49C8-9A8D-F4D249AC3B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939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8CF4-05B8-41CD-8BE5-813FF4A19BA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6EFC8-489D-49C8-9A8D-F4D249AC3B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987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8CF4-05B8-41CD-8BE5-813FF4A19BA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6EFC8-489D-49C8-9A8D-F4D249AC3B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831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8CF4-05B8-41CD-8BE5-813FF4A19BA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6EFC8-489D-49C8-9A8D-F4D249AC3B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71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8CF4-05B8-41CD-8BE5-813FF4A19BA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6EFC8-489D-49C8-9A8D-F4D249AC3B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35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8CF4-05B8-41CD-8BE5-813FF4A19BA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6EFC8-489D-49C8-9A8D-F4D249AC3B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66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8CF4-05B8-41CD-8BE5-813FF4A19BA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6EFC8-489D-49C8-9A8D-F4D249AC3B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005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8CF4-05B8-41CD-8BE5-813FF4A19BA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6EFC8-489D-49C8-9A8D-F4D249AC3B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750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8CF4-05B8-41CD-8BE5-813FF4A19BA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6EFC8-489D-49C8-9A8D-F4D249AC3B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52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8CF4-05B8-41CD-8BE5-813FF4A19BA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6EFC8-489D-49C8-9A8D-F4D249AC3B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5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8CF4-05B8-41CD-8BE5-813FF4A19BA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6EFC8-489D-49C8-9A8D-F4D249AC3B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437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78CF4-05B8-41CD-8BE5-813FF4A19BA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6EFC8-489D-49C8-9A8D-F4D249AC3B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384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-23-04-20-10-2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71455" y="622247"/>
            <a:ext cx="51435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8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Ксентия</dc:creator>
  <cp:lastModifiedBy>Ксентия</cp:lastModifiedBy>
  <cp:revision>1</cp:revision>
  <dcterms:created xsi:type="dcterms:W3CDTF">2020-04-23T07:27:55Z</dcterms:created>
  <dcterms:modified xsi:type="dcterms:W3CDTF">2020-04-23T07:28:07Z</dcterms:modified>
</cp:coreProperties>
</file>