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8CF4-05B8-41CD-8BE5-813FF4A19BA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FC8-489D-49C8-9A8D-F4D249AC3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3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8CF4-05B8-41CD-8BE5-813FF4A19BA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FC8-489D-49C8-9A8D-F4D249AC3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8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8CF4-05B8-41CD-8BE5-813FF4A19BA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FC8-489D-49C8-9A8D-F4D249AC3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3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8CF4-05B8-41CD-8BE5-813FF4A19BA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FC8-489D-49C8-9A8D-F4D249AC3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7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8CF4-05B8-41CD-8BE5-813FF4A19BA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FC8-489D-49C8-9A8D-F4D249AC3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5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8CF4-05B8-41CD-8BE5-813FF4A19BA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FC8-489D-49C8-9A8D-F4D249AC3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8CF4-05B8-41CD-8BE5-813FF4A19BA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FC8-489D-49C8-9A8D-F4D249AC3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0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8CF4-05B8-41CD-8BE5-813FF4A19BA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FC8-489D-49C8-9A8D-F4D249AC3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5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8CF4-05B8-41CD-8BE5-813FF4A19BA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FC8-489D-49C8-9A8D-F4D249AC3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5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8CF4-05B8-41CD-8BE5-813FF4A19BA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FC8-489D-49C8-9A8D-F4D249AC3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8CF4-05B8-41CD-8BE5-813FF4A19BA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FC8-489D-49C8-9A8D-F4D249AC3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3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8CF4-05B8-41CD-8BE5-813FF4A19BA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EFC8-489D-49C8-9A8D-F4D249AC3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8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23-04-20-10-2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1455" y="622247"/>
            <a:ext cx="51435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Ксентия</dc:creator>
  <cp:lastModifiedBy>Ксентия</cp:lastModifiedBy>
  <cp:revision>1</cp:revision>
  <dcterms:created xsi:type="dcterms:W3CDTF">2020-04-23T07:27:55Z</dcterms:created>
  <dcterms:modified xsi:type="dcterms:W3CDTF">2020-04-23T07:28:07Z</dcterms:modified>
</cp:coreProperties>
</file>