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274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253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253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253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2683" y="364997"/>
            <a:ext cx="7818632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0253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4236" y="1267429"/>
            <a:ext cx="7815526" cy="3360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5517" y="1"/>
            <a:ext cx="8758480" cy="49033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837432"/>
            <a:ext cx="9143998" cy="3060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7048"/>
            <a:ext cx="9143998" cy="48402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43120" y="240087"/>
            <a:ext cx="4460238" cy="48402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0481" y="1662009"/>
            <a:ext cx="3366770" cy="249174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146685">
              <a:lnSpc>
                <a:spcPts val="1600"/>
              </a:lnSpc>
              <a:spcBef>
                <a:spcPts val="219"/>
              </a:spcBef>
            </a:pPr>
            <a:r>
              <a:rPr sz="1400" b="1" spc="75" dirty="0">
                <a:latin typeface="Calibri"/>
                <a:cs typeface="Calibri"/>
              </a:rPr>
              <a:t>Атмосферный </a:t>
            </a:r>
            <a:r>
              <a:rPr sz="1400" b="1" spc="100" dirty="0">
                <a:latin typeface="Calibri"/>
                <a:cs typeface="Calibri"/>
              </a:rPr>
              <a:t>лофт </a:t>
            </a:r>
            <a:r>
              <a:rPr sz="1400" b="1" spc="65" dirty="0">
                <a:latin typeface="Calibri"/>
                <a:cs typeface="Calibri"/>
              </a:rPr>
              <a:t>станет </a:t>
            </a:r>
            <a:r>
              <a:rPr sz="1400" b="1" spc="55" dirty="0">
                <a:latin typeface="Calibri"/>
                <a:cs typeface="Calibri"/>
              </a:rPr>
              <a:t>отличной  </a:t>
            </a:r>
            <a:r>
              <a:rPr sz="1400" b="1" spc="50" dirty="0">
                <a:latin typeface="Calibri"/>
                <a:cs typeface="Calibri"/>
              </a:rPr>
              <a:t>площадкой </a:t>
            </a:r>
            <a:r>
              <a:rPr sz="1400" b="1" spc="60" dirty="0">
                <a:latin typeface="Calibri"/>
                <a:cs typeface="Calibri"/>
              </a:rPr>
              <a:t>для </a:t>
            </a:r>
            <a:r>
              <a:rPr sz="1400" b="1" spc="90" dirty="0">
                <a:latin typeface="Calibri"/>
                <a:cs typeface="Calibri"/>
              </a:rPr>
              <a:t>вашего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50" dirty="0">
                <a:latin typeface="Calibri"/>
                <a:cs typeface="Calibri"/>
              </a:rPr>
              <a:t>мероприятия.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400" b="1" spc="50" dirty="0">
                <a:latin typeface="Calibri"/>
                <a:cs typeface="Calibri"/>
              </a:rPr>
              <a:t>Адрес: </a:t>
            </a:r>
            <a:r>
              <a:rPr sz="1400" b="1" spc="60" dirty="0">
                <a:latin typeface="Calibri"/>
                <a:cs typeface="Calibri"/>
              </a:rPr>
              <a:t>г. </a:t>
            </a:r>
            <a:r>
              <a:rPr sz="1400" b="1" spc="35" dirty="0">
                <a:latin typeface="Calibri"/>
                <a:cs typeface="Calibri"/>
              </a:rPr>
              <a:t>Мытищи, </a:t>
            </a:r>
            <a:r>
              <a:rPr sz="1400" b="1" spc="50" dirty="0">
                <a:latin typeface="Calibri"/>
                <a:cs typeface="Calibri"/>
              </a:rPr>
              <a:t>Олимпийский </a:t>
            </a:r>
            <a:r>
              <a:rPr sz="1400" b="1" spc="35" dirty="0">
                <a:latin typeface="Calibri"/>
                <a:cs typeface="Calibri"/>
              </a:rPr>
              <a:t>пр-т,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14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140" dirty="0">
                <a:latin typeface="Calibri"/>
                <a:cs typeface="Calibri"/>
              </a:rPr>
              <a:t>20 </a:t>
            </a:r>
            <a:r>
              <a:rPr sz="1400" b="1" spc="10" dirty="0">
                <a:latin typeface="Calibri"/>
                <a:cs typeface="Calibri"/>
              </a:rPr>
              <a:t>мин. </a:t>
            </a:r>
            <a:r>
              <a:rPr sz="1400" b="1" spc="55" dirty="0">
                <a:latin typeface="Calibri"/>
                <a:cs typeface="Calibri"/>
              </a:rPr>
              <a:t>от </a:t>
            </a:r>
            <a:r>
              <a:rPr sz="1400" b="1" spc="20" dirty="0">
                <a:latin typeface="Calibri"/>
                <a:cs typeface="Calibri"/>
              </a:rPr>
              <a:t>ст.м.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50" dirty="0">
                <a:latin typeface="Calibri"/>
                <a:cs typeface="Calibri"/>
              </a:rPr>
              <a:t>Медведково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80" dirty="0">
                <a:latin typeface="Calibri"/>
                <a:cs typeface="Calibri"/>
              </a:rPr>
              <a:t>яркая </a:t>
            </a:r>
            <a:r>
              <a:rPr sz="1400" b="1" spc="55" dirty="0">
                <a:latin typeface="Calibri"/>
                <a:cs typeface="Calibri"/>
              </a:rPr>
              <a:t>мебель </a:t>
            </a:r>
            <a:r>
              <a:rPr sz="1400" b="1" spc="30" dirty="0">
                <a:latin typeface="Calibri"/>
                <a:cs typeface="Calibri"/>
              </a:rPr>
              <a:t>и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65" dirty="0">
                <a:latin typeface="Calibri"/>
                <a:cs typeface="Calibri"/>
              </a:rPr>
              <a:t>огонечки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75" dirty="0">
                <a:latin typeface="Calibri"/>
                <a:cs typeface="Calibri"/>
              </a:rPr>
              <a:t>кальяны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80" dirty="0">
                <a:latin typeface="Calibri"/>
                <a:cs typeface="Calibri"/>
              </a:rPr>
              <a:t>звуковое </a:t>
            </a:r>
            <a:r>
              <a:rPr sz="1400" b="1" spc="30" dirty="0">
                <a:latin typeface="Calibri"/>
                <a:cs typeface="Calibri"/>
              </a:rPr>
              <a:t>и </a:t>
            </a:r>
            <a:r>
              <a:rPr sz="1400" b="1" spc="80" dirty="0">
                <a:latin typeface="Calibri"/>
                <a:cs typeface="Calibri"/>
              </a:rPr>
              <a:t>световое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55" dirty="0">
                <a:latin typeface="Calibri"/>
                <a:cs typeface="Calibri"/>
              </a:rPr>
              <a:t>оборудование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55" dirty="0">
                <a:latin typeface="Calibri"/>
                <a:cs typeface="Calibri"/>
              </a:rPr>
              <a:t>отдельно </a:t>
            </a:r>
            <a:r>
              <a:rPr sz="1400" b="1" spc="75" dirty="0">
                <a:latin typeface="Calibri"/>
                <a:cs typeface="Calibri"/>
              </a:rPr>
              <a:t>стоящее </a:t>
            </a:r>
            <a:r>
              <a:rPr sz="1400" b="1" spc="45" dirty="0">
                <a:latin typeface="Calibri"/>
                <a:cs typeface="Calibri"/>
              </a:rPr>
              <a:t>здание, </a:t>
            </a:r>
            <a:r>
              <a:rPr sz="1400" b="1" spc="35" dirty="0">
                <a:latin typeface="Calibri"/>
                <a:cs typeface="Calibri"/>
              </a:rPr>
              <a:t>шум</a:t>
            </a:r>
            <a:r>
              <a:rPr sz="1400" b="1" spc="-70" dirty="0">
                <a:latin typeface="Calibri"/>
                <a:cs typeface="Calibri"/>
              </a:rPr>
              <a:t> </a:t>
            </a:r>
            <a:r>
              <a:rPr sz="1400" b="1" spc="40" dirty="0">
                <a:latin typeface="Calibri"/>
                <a:cs typeface="Calibri"/>
              </a:rPr>
              <a:t>24/7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b="1" spc="60" dirty="0">
                <a:latin typeface="Calibri"/>
                <a:cs typeface="Calibri"/>
              </a:rPr>
              <a:t>посадка </a:t>
            </a:r>
            <a:r>
              <a:rPr sz="1400" b="1" spc="114" dirty="0">
                <a:latin typeface="Calibri"/>
                <a:cs typeface="Calibri"/>
              </a:rPr>
              <a:t>34 </a:t>
            </a:r>
            <a:r>
              <a:rPr sz="1400" b="1" spc="45" dirty="0">
                <a:latin typeface="Calibri"/>
                <a:cs typeface="Calibri"/>
              </a:rPr>
              <a:t>чел., </a:t>
            </a:r>
            <a:r>
              <a:rPr sz="1400" b="1" spc="90" dirty="0">
                <a:latin typeface="Calibri"/>
                <a:cs typeface="Calibri"/>
              </a:rPr>
              <a:t>фуршет </a:t>
            </a:r>
            <a:r>
              <a:rPr sz="1400" b="1" spc="25" dirty="0">
                <a:latin typeface="Calibri"/>
                <a:cs typeface="Calibri"/>
              </a:rPr>
              <a:t>до </a:t>
            </a:r>
            <a:r>
              <a:rPr sz="1400" b="1" spc="150" dirty="0">
                <a:latin typeface="Calibri"/>
                <a:cs typeface="Calibri"/>
              </a:rPr>
              <a:t>50</a:t>
            </a:r>
            <a:r>
              <a:rPr sz="1400" b="1" spc="-125" dirty="0">
                <a:latin typeface="Calibri"/>
                <a:cs typeface="Calibri"/>
              </a:rPr>
              <a:t> </a:t>
            </a:r>
            <a:r>
              <a:rPr sz="1400" b="1" spc="55" dirty="0">
                <a:latin typeface="Calibri"/>
                <a:cs typeface="Calibri"/>
              </a:rPr>
              <a:t>чел.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15681" y="4827182"/>
            <a:ext cx="8509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dirty="0">
                <a:solidFill>
                  <a:srgbClr val="898989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7040" y="0"/>
            <a:ext cx="4886958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740" y="358326"/>
            <a:ext cx="3341178" cy="10048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5666" y="4873125"/>
            <a:ext cx="8509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dirty="0">
                <a:solidFill>
                  <a:srgbClr val="898989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699260"/>
            <a:ext cx="4592318" cy="3444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51679" y="1699260"/>
            <a:ext cx="4592318" cy="3444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74110" y="355620"/>
            <a:ext cx="3469357" cy="10433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4236" y="1767799"/>
            <a:ext cx="2570480" cy="18491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00" dirty="0">
                <a:latin typeface="Calibri"/>
                <a:cs typeface="Calibri"/>
              </a:rPr>
              <a:t>Вечеринка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05" dirty="0">
                <a:latin typeface="Calibri"/>
                <a:cs typeface="Calibri"/>
              </a:rPr>
              <a:t>День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70" dirty="0">
                <a:latin typeface="Calibri"/>
                <a:cs typeface="Calibri"/>
              </a:rPr>
              <a:t>рождения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05" dirty="0">
                <a:latin typeface="Calibri"/>
                <a:cs typeface="Calibri"/>
              </a:rPr>
              <a:t>Лекция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0" dirty="0">
                <a:latin typeface="Calibri"/>
                <a:cs typeface="Calibri"/>
              </a:rPr>
              <a:t>Мастер-класс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0" dirty="0">
                <a:latin typeface="Calibri"/>
                <a:cs typeface="Calibri"/>
              </a:rPr>
              <a:t>Детский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80" dirty="0">
                <a:latin typeface="Calibri"/>
                <a:cs typeface="Calibri"/>
              </a:rPr>
              <a:t>праздник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15681" y="4827182"/>
            <a:ext cx="8509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dirty="0">
                <a:solidFill>
                  <a:srgbClr val="898989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65040" y="1"/>
            <a:ext cx="4378958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62683" y="313690"/>
            <a:ext cx="2912745" cy="112014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260"/>
              </a:spcBef>
            </a:pPr>
            <a:r>
              <a:rPr spc="180" dirty="0"/>
              <a:t>Форматы  </a:t>
            </a:r>
            <a:r>
              <a:rPr spc="125" dirty="0"/>
              <a:t>мероприятий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2682" y="270636"/>
            <a:ext cx="4482465" cy="133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500"/>
              </a:lnSpc>
              <a:spcBef>
                <a:spcPts val="100"/>
              </a:spcBef>
            </a:pPr>
            <a:r>
              <a:rPr spc="155" dirty="0"/>
              <a:t>Аренда </a:t>
            </a:r>
            <a:r>
              <a:rPr spc="120" dirty="0"/>
              <a:t>или</a:t>
            </a:r>
            <a:r>
              <a:rPr spc="-10" dirty="0"/>
              <a:t> </a:t>
            </a:r>
            <a:r>
              <a:rPr spc="175" dirty="0"/>
              <a:t>Депозит  </a:t>
            </a:r>
            <a:r>
              <a:rPr spc="305" dirty="0"/>
              <a:t>РЕШАЙ</a:t>
            </a:r>
            <a:r>
              <a:rPr spc="95" dirty="0"/>
              <a:t> </a:t>
            </a:r>
            <a:r>
              <a:rPr spc="130" dirty="0"/>
              <a:t>САМ!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28757" y="1997226"/>
          <a:ext cx="8279130" cy="2638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61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95" dirty="0">
                          <a:latin typeface="Calibri"/>
                          <a:cs typeface="Calibri"/>
                        </a:rPr>
                        <a:t>Пн-чт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b="1" spc="100" dirty="0">
                          <a:latin typeface="Calibri"/>
                          <a:cs typeface="Calibri"/>
                        </a:rPr>
                        <a:t>9:00-18:00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95" dirty="0">
                          <a:latin typeface="Calibri"/>
                          <a:cs typeface="Calibri"/>
                        </a:rPr>
                        <a:t>Пн-чт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2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80" dirty="0">
                          <a:latin typeface="Calibri"/>
                          <a:cs typeface="Calibri"/>
                        </a:rPr>
                        <a:t>18:00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120" dirty="0">
                          <a:latin typeface="Calibri"/>
                          <a:cs typeface="Calibri"/>
                        </a:rPr>
                        <a:t>Пт-вс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b="1" spc="100" dirty="0">
                          <a:latin typeface="Calibri"/>
                          <a:cs typeface="Calibri"/>
                        </a:rPr>
                        <a:t>9:00-18:00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120" dirty="0">
                          <a:latin typeface="Calibri"/>
                          <a:cs typeface="Calibri"/>
                        </a:rPr>
                        <a:t>Пт-вс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b="1" spc="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2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80" dirty="0">
                          <a:latin typeface="Calibri"/>
                          <a:cs typeface="Calibri"/>
                        </a:rPr>
                        <a:t>18:00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146">
                <a:tc>
                  <a:txBody>
                    <a:bodyPr/>
                    <a:lstStyle/>
                    <a:p>
                      <a:pPr marL="90805" marR="104775" algn="just">
                        <a:lnSpc>
                          <a:spcPts val="1900"/>
                        </a:lnSpc>
                        <a:spcBef>
                          <a:spcPts val="640"/>
                        </a:spcBef>
                      </a:pPr>
                      <a:r>
                        <a:rPr sz="1800" b="1" spc="65" dirty="0">
                          <a:latin typeface="Calibri"/>
                          <a:cs typeface="Calibri"/>
                        </a:rPr>
                        <a:t>Аренда,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latin typeface="Calibri"/>
                          <a:cs typeface="Calibri"/>
                        </a:rPr>
                        <a:t>руб/час  </a:t>
                      </a:r>
                      <a:r>
                        <a:rPr sz="1600" b="1" spc="45" dirty="0">
                          <a:latin typeface="Calibri"/>
                          <a:cs typeface="Calibri"/>
                        </a:rPr>
                        <a:t>(напитки </a:t>
                      </a:r>
                      <a:r>
                        <a:rPr sz="1600" b="1" spc="3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600" b="1" spc="55" dirty="0">
                          <a:latin typeface="Calibri"/>
                          <a:cs typeface="Calibri"/>
                        </a:rPr>
                        <a:t>еда </a:t>
                      </a:r>
                      <a:r>
                        <a:rPr sz="1600" b="1" spc="65" dirty="0">
                          <a:latin typeface="Calibri"/>
                          <a:cs typeface="Calibri"/>
                        </a:rPr>
                        <a:t>по  </a:t>
                      </a:r>
                      <a:r>
                        <a:rPr sz="1600" b="1" spc="35" dirty="0">
                          <a:latin typeface="Calibri"/>
                          <a:cs typeface="Calibri"/>
                        </a:rPr>
                        <a:t>меню)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12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95" dirty="0">
                          <a:latin typeface="Calibri"/>
                          <a:cs typeface="Calibri"/>
                        </a:rPr>
                        <a:t>800</a:t>
                      </a:r>
                      <a:r>
                        <a:rPr sz="18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latin typeface="Calibri"/>
                          <a:cs typeface="Calibri"/>
                        </a:rPr>
                        <a:t>руб/час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05" dirty="0">
                          <a:latin typeface="Calibri"/>
                          <a:cs typeface="Calibri"/>
                        </a:rPr>
                        <a:t>1000</a:t>
                      </a:r>
                      <a:r>
                        <a:rPr sz="18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latin typeface="Calibri"/>
                          <a:cs typeface="Calibri"/>
                        </a:rPr>
                        <a:t>руб/час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05" dirty="0">
                          <a:latin typeface="Calibri"/>
                          <a:cs typeface="Calibri"/>
                        </a:rPr>
                        <a:t>1000</a:t>
                      </a:r>
                      <a:r>
                        <a:rPr sz="18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latin typeface="Calibri"/>
                          <a:cs typeface="Calibri"/>
                        </a:rPr>
                        <a:t>руб/час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00" dirty="0">
                          <a:latin typeface="Calibri"/>
                          <a:cs typeface="Calibri"/>
                        </a:rPr>
                        <a:t>1200</a:t>
                      </a:r>
                      <a:r>
                        <a:rPr sz="1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latin typeface="Calibri"/>
                          <a:cs typeface="Calibri"/>
                        </a:rPr>
                        <a:t>руб/час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146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360"/>
                        </a:spcBef>
                      </a:pPr>
                      <a:r>
                        <a:rPr sz="1800" b="1" spc="75" dirty="0">
                          <a:latin typeface="Calibri"/>
                          <a:cs typeface="Calibri"/>
                        </a:rPr>
                        <a:t>Депозит,</a:t>
                      </a:r>
                      <a:r>
                        <a:rPr sz="18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0" dirty="0">
                          <a:latin typeface="Calibri"/>
                          <a:cs typeface="Calibri"/>
                        </a:rPr>
                        <a:t>руб.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ts val="1889"/>
                        </a:lnSpc>
                      </a:pPr>
                      <a:r>
                        <a:rPr sz="1600" b="1" spc="65" dirty="0">
                          <a:latin typeface="Calibri"/>
                          <a:cs typeface="Calibri"/>
                        </a:rPr>
                        <a:t>(8</a:t>
                      </a:r>
                      <a:r>
                        <a:rPr sz="16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85" dirty="0">
                          <a:latin typeface="Calibri"/>
                          <a:cs typeface="Calibri"/>
                        </a:rPr>
                        <a:t>часов)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85" dirty="0">
                          <a:latin typeface="Calibri"/>
                          <a:cs typeface="Calibri"/>
                        </a:rPr>
                        <a:t>20 </a:t>
                      </a:r>
                      <a:r>
                        <a:rPr sz="1800" b="1" spc="2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b="1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руб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70" dirty="0">
                          <a:latin typeface="Calibri"/>
                          <a:cs typeface="Calibri"/>
                        </a:rPr>
                        <a:t>30 </a:t>
                      </a:r>
                      <a:r>
                        <a:rPr sz="1800" b="1" spc="2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руб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70" dirty="0">
                          <a:latin typeface="Calibri"/>
                          <a:cs typeface="Calibri"/>
                        </a:rPr>
                        <a:t>25 </a:t>
                      </a:r>
                      <a:r>
                        <a:rPr sz="1800" b="1" spc="2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руб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170" dirty="0">
                          <a:latin typeface="Calibri"/>
                          <a:cs typeface="Calibri"/>
                        </a:rPr>
                        <a:t>30 </a:t>
                      </a:r>
                      <a:r>
                        <a:rPr sz="1800" b="1" spc="2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руб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652" y="1153007"/>
            <a:ext cx="3394710" cy="298005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65" dirty="0">
                <a:latin typeface="Calibri"/>
                <a:cs typeface="Calibri"/>
              </a:rPr>
              <a:t>координатор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37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65" dirty="0">
                <a:latin typeface="Calibri"/>
                <a:cs typeface="Calibri"/>
              </a:rPr>
              <a:t>холодильники </a:t>
            </a:r>
            <a:r>
              <a:rPr sz="1800" b="1" spc="40" dirty="0">
                <a:latin typeface="Calibri"/>
                <a:cs typeface="Calibri"/>
              </a:rPr>
              <a:t>и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65" dirty="0">
                <a:latin typeface="Calibri"/>
                <a:cs typeface="Calibri"/>
              </a:rPr>
              <a:t>морозилка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75" dirty="0">
                <a:latin typeface="Calibri"/>
                <a:cs typeface="Calibri"/>
              </a:rPr>
              <a:t>проектор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75" dirty="0">
                <a:latin typeface="Calibri"/>
                <a:cs typeface="Calibri"/>
              </a:rPr>
              <a:t>музыкальное</a:t>
            </a:r>
            <a:r>
              <a:rPr sz="1800" b="1" spc="45" dirty="0">
                <a:latin typeface="Calibri"/>
                <a:cs typeface="Calibri"/>
              </a:rPr>
              <a:t> </a:t>
            </a:r>
            <a:r>
              <a:rPr sz="1800" b="1" spc="70" dirty="0">
                <a:latin typeface="Calibri"/>
                <a:cs typeface="Calibri"/>
              </a:rPr>
              <a:t>оборудование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105" dirty="0">
                <a:latin typeface="Calibri"/>
                <a:cs typeface="Calibri"/>
              </a:rPr>
              <a:t>световое</a:t>
            </a:r>
            <a:r>
              <a:rPr sz="1800" b="1" spc="45" dirty="0">
                <a:latin typeface="Calibri"/>
                <a:cs typeface="Calibri"/>
              </a:rPr>
              <a:t> </a:t>
            </a:r>
            <a:r>
              <a:rPr sz="1800" b="1" spc="70" dirty="0">
                <a:latin typeface="Calibri"/>
                <a:cs typeface="Calibri"/>
              </a:rPr>
              <a:t>оборудование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75" dirty="0">
                <a:latin typeface="Calibri"/>
                <a:cs typeface="Calibri"/>
              </a:rPr>
              <a:t>посуда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50" dirty="0">
                <a:latin typeface="Calibri"/>
                <a:cs typeface="Calibri"/>
              </a:rPr>
              <a:t>vip-комната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85" dirty="0">
                <a:latin typeface="Calibri"/>
                <a:cs typeface="Calibri"/>
              </a:rPr>
              <a:t>парковка </a:t>
            </a:r>
            <a:r>
              <a:rPr sz="1800" b="1" spc="75" dirty="0">
                <a:latin typeface="Calibri"/>
                <a:cs typeface="Calibri"/>
              </a:rPr>
              <a:t>на </a:t>
            </a:r>
            <a:r>
              <a:rPr sz="1800" b="1" spc="65" dirty="0">
                <a:latin typeface="Calibri"/>
                <a:cs typeface="Calibri"/>
              </a:rPr>
              <a:t>7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95" dirty="0">
                <a:latin typeface="Calibri"/>
                <a:cs typeface="Calibri"/>
              </a:rPr>
              <a:t>авто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800" b="1" spc="75" dirty="0">
                <a:latin typeface="Calibri"/>
                <a:cs typeface="Calibri"/>
              </a:rPr>
              <a:t>клининг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7813" y="364997"/>
            <a:ext cx="379602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325" dirty="0"/>
              <a:t>В </a:t>
            </a:r>
            <a:r>
              <a:rPr sz="3200" spc="135" dirty="0"/>
              <a:t>стоимость</a:t>
            </a:r>
            <a:r>
              <a:rPr sz="3200" spc="-190" dirty="0"/>
              <a:t> </a:t>
            </a:r>
            <a:r>
              <a:rPr sz="3200" spc="125" dirty="0"/>
              <a:t>входит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4470253" y="1"/>
            <a:ext cx="4673744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4236" y="1267429"/>
            <a:ext cx="4460240" cy="336042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0" dirty="0">
                <a:latin typeface="Calibri"/>
                <a:cs typeface="Calibri"/>
              </a:rPr>
              <a:t>бокал </a:t>
            </a:r>
            <a:r>
              <a:rPr sz="2000" b="1" spc="85" dirty="0">
                <a:latin typeface="Calibri"/>
                <a:cs typeface="Calibri"/>
              </a:rPr>
              <a:t>для </a:t>
            </a:r>
            <a:r>
              <a:rPr sz="2000" b="1" spc="95" dirty="0">
                <a:latin typeface="Calibri"/>
                <a:cs typeface="Calibri"/>
              </a:rPr>
              <a:t>вина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15" dirty="0">
                <a:latin typeface="Calibri"/>
                <a:cs typeface="Calibri"/>
              </a:rPr>
              <a:t>10</a:t>
            </a:r>
            <a:r>
              <a:rPr sz="2000" b="1" spc="-195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5" dirty="0">
                <a:latin typeface="Calibri"/>
                <a:cs typeface="Calibri"/>
              </a:rPr>
              <a:t>бокалы </a:t>
            </a:r>
            <a:r>
              <a:rPr sz="2000" b="1" spc="85" dirty="0">
                <a:latin typeface="Calibri"/>
                <a:cs typeface="Calibri"/>
              </a:rPr>
              <a:t>для </a:t>
            </a:r>
            <a:r>
              <a:rPr sz="2000" b="1" spc="90" dirty="0">
                <a:latin typeface="Calibri"/>
                <a:cs typeface="Calibri"/>
              </a:rPr>
              <a:t>шампанского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5" dirty="0">
                <a:latin typeface="Calibri"/>
                <a:cs typeface="Calibri"/>
              </a:rPr>
              <a:t>15</a:t>
            </a:r>
            <a:r>
              <a:rPr sz="2000" b="1" spc="-21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00" dirty="0">
                <a:latin typeface="Calibri"/>
                <a:cs typeface="Calibri"/>
              </a:rPr>
              <a:t>стаканы </a:t>
            </a:r>
            <a:r>
              <a:rPr sz="2000" b="1" spc="85" dirty="0">
                <a:latin typeface="Calibri"/>
                <a:cs typeface="Calibri"/>
              </a:rPr>
              <a:t>для </a:t>
            </a:r>
            <a:r>
              <a:rPr sz="2000" b="1" spc="-5" dirty="0">
                <a:latin typeface="Calibri"/>
                <a:cs typeface="Calibri"/>
              </a:rPr>
              <a:t>б/а </a:t>
            </a:r>
            <a:r>
              <a:rPr sz="2000" b="1" spc="90" dirty="0">
                <a:latin typeface="Calibri"/>
                <a:cs typeface="Calibri"/>
              </a:rPr>
              <a:t>напитков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200" dirty="0">
                <a:latin typeface="Calibri"/>
                <a:cs typeface="Calibri"/>
              </a:rPr>
              <a:t>40</a:t>
            </a:r>
            <a:r>
              <a:rPr sz="2000" b="1" spc="-17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00" dirty="0">
                <a:latin typeface="Calibri"/>
                <a:cs typeface="Calibri"/>
              </a:rPr>
              <a:t>рокс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204" dirty="0">
                <a:latin typeface="Calibri"/>
                <a:cs typeface="Calibri"/>
              </a:rPr>
              <a:t>20</a:t>
            </a:r>
            <a:r>
              <a:rPr sz="2000" b="1" spc="-13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80" dirty="0">
                <a:latin typeface="Calibri"/>
                <a:cs typeface="Calibri"/>
              </a:rPr>
              <a:t>хайбол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190" dirty="0">
                <a:latin typeface="Calibri"/>
                <a:cs typeface="Calibri"/>
              </a:rPr>
              <a:t>25</a:t>
            </a:r>
            <a:r>
              <a:rPr sz="2000" b="1" spc="-105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125" dirty="0">
                <a:latin typeface="Calibri"/>
                <a:cs typeface="Calibri"/>
              </a:rPr>
              <a:t>снифтер </a:t>
            </a:r>
            <a:r>
              <a:rPr sz="2000" b="1" spc="55" dirty="0">
                <a:latin typeface="Calibri"/>
                <a:cs typeface="Calibri"/>
              </a:rPr>
              <a:t>(для </a:t>
            </a:r>
            <a:r>
              <a:rPr sz="2000" b="1" spc="80" dirty="0">
                <a:latin typeface="Calibri"/>
                <a:cs typeface="Calibri"/>
              </a:rPr>
              <a:t>коньяка)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204" dirty="0">
                <a:latin typeface="Calibri"/>
                <a:cs typeface="Calibri"/>
              </a:rPr>
              <a:t>20</a:t>
            </a:r>
            <a:r>
              <a:rPr sz="2000" b="1" spc="-20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0" dirty="0">
                <a:latin typeface="Calibri"/>
                <a:cs typeface="Calibri"/>
              </a:rPr>
              <a:t>шот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190" dirty="0">
                <a:latin typeface="Calibri"/>
                <a:cs typeface="Calibri"/>
              </a:rPr>
              <a:t>25</a:t>
            </a:r>
            <a:r>
              <a:rPr sz="2000" b="1" spc="-12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85" dirty="0">
                <a:latin typeface="Calibri"/>
                <a:cs typeface="Calibri"/>
              </a:rPr>
              <a:t>тарелки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204" dirty="0">
                <a:latin typeface="Calibri"/>
                <a:cs typeface="Calibri"/>
              </a:rPr>
              <a:t>20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65" dirty="0">
                <a:latin typeface="Calibri"/>
                <a:cs typeface="Calibri"/>
              </a:rPr>
              <a:t>ложки </a:t>
            </a:r>
            <a:r>
              <a:rPr sz="2000" b="1" spc="90" dirty="0">
                <a:latin typeface="Calibri"/>
                <a:cs typeface="Calibri"/>
              </a:rPr>
              <a:t>десертные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200" dirty="0">
                <a:latin typeface="Calibri"/>
                <a:cs typeface="Calibri"/>
              </a:rPr>
              <a:t>40</a:t>
            </a:r>
            <a:r>
              <a:rPr sz="2000" b="1" spc="-13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95" dirty="0">
                <a:latin typeface="Calibri"/>
                <a:cs typeface="Calibri"/>
              </a:rPr>
              <a:t>чашки </a:t>
            </a:r>
            <a:r>
              <a:rPr sz="2000" b="1" spc="185" dirty="0">
                <a:latin typeface="Calibri"/>
                <a:cs typeface="Calibri"/>
              </a:rPr>
              <a:t>– </a:t>
            </a:r>
            <a:r>
              <a:rPr sz="2000" b="1" spc="190" dirty="0">
                <a:latin typeface="Calibri"/>
                <a:cs typeface="Calibri"/>
              </a:rPr>
              <a:t>25</a:t>
            </a:r>
            <a:r>
              <a:rPr sz="2000" b="1" spc="-120" dirty="0">
                <a:latin typeface="Calibri"/>
                <a:cs typeface="Calibri"/>
              </a:rPr>
              <a:t> </a:t>
            </a:r>
            <a:r>
              <a:rPr sz="2000" b="1" spc="100" dirty="0">
                <a:latin typeface="Calibri"/>
                <a:cs typeface="Calibri"/>
              </a:rPr>
              <a:t>шт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9263" y="313690"/>
            <a:ext cx="1601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85" dirty="0"/>
              <a:t>Посуда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2683" y="364997"/>
            <a:ext cx="2086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Контакты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81107" y="1560427"/>
            <a:ext cx="27254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latin typeface="Trebuchet MS"/>
                <a:cs typeface="Trebuchet MS"/>
              </a:rPr>
              <a:t>+7 </a:t>
            </a:r>
            <a:r>
              <a:rPr sz="1800" b="1" spc="30" dirty="0">
                <a:latin typeface="Trebuchet MS"/>
                <a:cs typeface="Trebuchet MS"/>
              </a:rPr>
              <a:t>925 </a:t>
            </a:r>
            <a:r>
              <a:rPr sz="1800" b="1" spc="-25" dirty="0">
                <a:latin typeface="Trebuchet MS"/>
                <a:cs typeface="Trebuchet MS"/>
              </a:rPr>
              <a:t>337 </a:t>
            </a:r>
            <a:r>
              <a:rPr sz="1800" b="1" spc="-20" dirty="0">
                <a:latin typeface="Trebuchet MS"/>
                <a:cs typeface="Trebuchet MS"/>
              </a:rPr>
              <a:t>97 87</a:t>
            </a:r>
            <a:r>
              <a:rPr sz="1800" b="1" spc="-340" dirty="0">
                <a:latin typeface="Trebuchet MS"/>
                <a:cs typeface="Trebuchet MS"/>
              </a:rPr>
              <a:t> </a:t>
            </a:r>
            <a:r>
              <a:rPr sz="1800" b="1" spc="50" dirty="0">
                <a:latin typeface="Calibri"/>
                <a:cs typeface="Calibri"/>
              </a:rPr>
              <a:t>Михаил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1107" y="2130160"/>
            <a:ext cx="2506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 smtClean="0">
                <a:latin typeface="Trebuchet MS"/>
                <a:cs typeface="Trebuchet MS"/>
              </a:rPr>
              <a:t>Kultura_l</a:t>
            </a:r>
            <a:r>
              <a:rPr lang="en-US" sz="1800" b="1" spc="-40" dirty="0" smtClean="0">
                <a:latin typeface="Trebuchet MS"/>
                <a:cs typeface="Trebuchet MS"/>
              </a:rPr>
              <a:t>ounge@mail.ru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1107" y="2699892"/>
            <a:ext cx="2089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latin typeface="Trebuchet MS"/>
                <a:cs typeface="Trebuchet MS"/>
              </a:rPr>
              <a:t>Kultura_lounge_bar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5427" y="1560427"/>
            <a:ext cx="1810385" cy="2009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0" dirty="0">
                <a:latin typeface="Calibri"/>
                <a:cs typeface="Calibri"/>
              </a:rPr>
              <a:t>Позвонить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207700"/>
              </a:lnSpc>
            </a:pPr>
            <a:r>
              <a:rPr sz="1800" b="1" spc="100" dirty="0">
                <a:latin typeface="Calibri"/>
                <a:cs typeface="Calibri"/>
              </a:rPr>
              <a:t>Написать  </a:t>
            </a:r>
            <a:r>
              <a:rPr sz="1800" b="1" spc="85" dirty="0">
                <a:latin typeface="Calibri"/>
                <a:cs typeface="Calibri"/>
              </a:rPr>
              <a:t>Посмотреть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50" dirty="0">
                <a:latin typeface="Trebuchet MS"/>
                <a:cs typeface="Trebuchet MS"/>
              </a:rPr>
              <a:t>Inst.  </a:t>
            </a:r>
            <a:r>
              <a:rPr sz="1800" b="1" spc="90" dirty="0">
                <a:latin typeface="Calibri"/>
                <a:cs typeface="Calibri"/>
              </a:rPr>
              <a:t>Адрес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81107" y="3269626"/>
            <a:ext cx="3538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75" dirty="0">
                <a:latin typeface="Calibri"/>
                <a:cs typeface="Calibri"/>
              </a:rPr>
              <a:t>г. </a:t>
            </a:r>
            <a:r>
              <a:rPr sz="1800" b="1" spc="45" dirty="0">
                <a:latin typeface="Calibri"/>
                <a:cs typeface="Calibri"/>
              </a:rPr>
              <a:t>Мытищи, </a:t>
            </a:r>
            <a:r>
              <a:rPr sz="1800" b="1" spc="65" dirty="0">
                <a:latin typeface="Calibri"/>
                <a:cs typeface="Calibri"/>
              </a:rPr>
              <a:t>Олимпийский </a:t>
            </a:r>
            <a:r>
              <a:rPr sz="1800" b="1" spc="45" dirty="0">
                <a:latin typeface="Calibri"/>
                <a:cs typeface="Calibri"/>
              </a:rPr>
              <a:t>пр-т,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180" dirty="0"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213</Words>
  <Application>Microsoft Office PowerPoint</Application>
  <PresentationFormat>Экран (16:9)</PresentationFormat>
  <Paragraphs>66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Форматы  мероприятий</vt:lpstr>
      <vt:lpstr>Аренда или Депозит  РЕШАЙ САМ!</vt:lpstr>
      <vt:lpstr>В стоимость входит</vt:lpstr>
      <vt:lpstr>Посуда</vt:lpstr>
      <vt:lpstr>Контакты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goldbergsmagic@mail.ru</cp:lastModifiedBy>
  <cp:revision>1</cp:revision>
  <dcterms:created xsi:type="dcterms:W3CDTF">2020-02-12T15:47:09Z</dcterms:created>
  <dcterms:modified xsi:type="dcterms:W3CDTF">2020-02-12T15:48:14Z</dcterms:modified>
</cp:coreProperties>
</file>