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6BE6-DDCD-4983-8885-167ECC1B0B25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076C5-2D05-4753-8CEA-31618F090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076C5-2D05-4753-8CEA-31618F090D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.ФОТО\Лого Брюлл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2640012" cy="2636837"/>
          </a:xfrm>
          <a:prstGeom prst="rect">
            <a:avLst/>
          </a:prstGeom>
          <a:noFill/>
        </p:spPr>
      </p:pic>
      <p:pic>
        <p:nvPicPr>
          <p:cNvPr id="1028" name="Picture 4" descr="C:\Users\User\Desktop\НОВ.ФОТО\програм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643182"/>
            <a:ext cx="3429862" cy="2286016"/>
          </a:xfrm>
          <a:prstGeom prst="rect">
            <a:avLst/>
          </a:prstGeom>
          <a:noFill/>
        </p:spPr>
      </p:pic>
      <p:pic>
        <p:nvPicPr>
          <p:cNvPr id="1030" name="Picture 6" descr="C:\Users\User\Desktop\НОВ.ФОТО\программ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643182"/>
            <a:ext cx="3429862" cy="2286016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85720" y="500042"/>
            <a:ext cx="3286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Группа компаний «Русские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 сезоны»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 представляет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72132" y="571480"/>
            <a:ext cx="32861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Особняк А.П. Брюллова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Century" pitchFamily="18" charset="0"/>
                <a:ea typeface="+mj-ea"/>
                <a:cs typeface="+mj-cs"/>
              </a:rPr>
              <a:t>Набережная Лейтенанта Шмидта, 37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7224" y="5143512"/>
            <a:ext cx="76438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000" baseline="0" dirty="0" smtClean="0">
                <a:latin typeface="Century" pitchFamily="18" charset="0"/>
                <a:ea typeface="+mj-ea"/>
                <a:cs typeface="+mj-cs"/>
              </a:rPr>
              <a:t> </a:t>
            </a:r>
            <a:r>
              <a:rPr lang="ru-RU" sz="2000" baseline="0" dirty="0" smtClean="0">
                <a:latin typeface="Century" pitchFamily="18" charset="0"/>
                <a:ea typeface="+mj-ea"/>
                <a:cs typeface="+mj-cs"/>
              </a:rPr>
              <a:t>Авторская кухня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ru-RU" sz="2000" baseline="0" dirty="0" smtClean="0">
              <a:latin typeface="Century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dirty="0" smtClean="0">
                <a:latin typeface="Century" pitchFamily="18" charset="0"/>
                <a:ea typeface="+mj-ea"/>
                <a:cs typeface="+mj-cs"/>
              </a:rPr>
              <a:t> </a:t>
            </a:r>
            <a:r>
              <a:rPr lang="ru-RU" sz="2000" dirty="0" smtClean="0">
                <a:latin typeface="Century" pitchFamily="18" charset="0"/>
                <a:ea typeface="+mj-ea"/>
                <a:cs typeface="+mj-cs"/>
              </a:rPr>
              <a:t>Светлые банкетные залы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000" baseline="0" dirty="0" smtClean="0">
              <a:latin typeface="Century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Разнообразная развлекательная программа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entury" pitchFamily="18" charset="0"/>
              </a:rPr>
              <a:t>Добро пожаловать в обновленный «Особняк А.П. Брюллова»</a:t>
            </a:r>
            <a:br>
              <a:rPr lang="ru-RU" sz="2000" dirty="0" smtClean="0">
                <a:latin typeface="Century" pitchFamily="18" charset="0"/>
              </a:rPr>
            </a:br>
            <a:r>
              <a:rPr lang="ru-RU" sz="2000" dirty="0" smtClean="0">
                <a:latin typeface="Century" pitchFamily="18" charset="0"/>
              </a:rPr>
              <a:t>Набережная лейтенанта Шмидта, д. 37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entury" pitchFamily="18" charset="0"/>
              </a:rPr>
              <a:t>Аристократический дом конца 19 века, расположенный в историческом районе Васильевского острова, уникальный, отдельный архитектурный план с видом на набережную Большой Невы и роскошным внутренним двором, с возможностью проведения свадебной церемонии.  </a:t>
            </a:r>
          </a:p>
          <a:p>
            <a:pPr>
              <a:buNone/>
            </a:pPr>
            <a:endParaRPr lang="ru-RU" sz="1800" dirty="0" smtClean="0">
              <a:latin typeface="Century" pitchFamily="18" charset="0"/>
            </a:endParaRPr>
          </a:p>
          <a:p>
            <a:r>
              <a:rPr lang="ru-RU" sz="1800" dirty="0" smtClean="0">
                <a:latin typeface="Century" pitchFamily="18" charset="0"/>
              </a:rPr>
              <a:t>На двух этажах Особняка разместились залы с возможностью принять </a:t>
            </a:r>
            <a:r>
              <a:rPr lang="en-US" sz="1800" dirty="0" smtClean="0">
                <a:latin typeface="Century" pitchFamily="18" charset="0"/>
              </a:rPr>
              <a:t>2</a:t>
            </a:r>
            <a:r>
              <a:rPr lang="ru-RU" sz="1800" dirty="0" smtClean="0">
                <a:latin typeface="Century" pitchFamily="18" charset="0"/>
              </a:rPr>
              <a:t>00</a:t>
            </a:r>
            <a:r>
              <a:rPr lang="en-US" sz="1800" dirty="0" smtClean="0">
                <a:latin typeface="Century" pitchFamily="18" charset="0"/>
              </a:rPr>
              <a:t> </a:t>
            </a:r>
            <a:r>
              <a:rPr lang="ru-RU" sz="1800" dirty="0" smtClean="0">
                <a:latin typeface="Century" pitchFamily="18" charset="0"/>
              </a:rPr>
              <a:t>гостей </a:t>
            </a:r>
            <a:r>
              <a:rPr lang="ru-RU" sz="1800" dirty="0" smtClean="0">
                <a:latin typeface="Century" pitchFamily="18" charset="0"/>
              </a:rPr>
              <a:t>одновременно. </a:t>
            </a:r>
            <a:endParaRPr lang="ru-RU" sz="1800" dirty="0" smtClean="0">
              <a:latin typeface="Century" pitchFamily="18" charset="0"/>
            </a:endParaRPr>
          </a:p>
          <a:p>
            <a:r>
              <a:rPr lang="ru-RU" sz="1800" dirty="0" smtClean="0">
                <a:latin typeface="Century" pitchFamily="18" charset="0"/>
              </a:rPr>
              <a:t>Стоимость аренды залов вы можете узнать на сайте </a:t>
            </a:r>
            <a:r>
              <a:rPr lang="en-US" sz="1800" dirty="0" smtClean="0">
                <a:latin typeface="Century" pitchFamily="18" charset="0"/>
              </a:rPr>
              <a:t>www.ghrs.ru</a:t>
            </a:r>
            <a:endParaRPr lang="ru-RU" sz="1800" dirty="0" smtClean="0">
              <a:latin typeface="Century" pitchFamily="18" charset="0"/>
            </a:endParaRPr>
          </a:p>
          <a:p>
            <a:endParaRPr lang="ru-RU" sz="1800" dirty="0" smtClean="0">
              <a:latin typeface="Century" pitchFamily="18" charset="0"/>
            </a:endParaRPr>
          </a:p>
          <a:p>
            <a:endParaRPr lang="ru-RU" sz="1800" dirty="0" smtClean="0">
              <a:latin typeface="Century" pitchFamily="18" charset="0"/>
            </a:endParaRPr>
          </a:p>
          <a:p>
            <a:endParaRPr lang="ru-RU" sz="1800" dirty="0">
              <a:latin typeface="Century" pitchFamily="18" charset="0"/>
            </a:endParaRPr>
          </a:p>
        </p:txBody>
      </p:sp>
      <p:pic>
        <p:nvPicPr>
          <p:cNvPr id="14338" name="Picture 2" descr="C:\Users\User\Desktop\НОВ.ФОТО\d476fc6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3538548" cy="2357454"/>
          </a:xfrm>
          <a:prstGeom prst="rect">
            <a:avLst/>
          </a:prstGeom>
          <a:noFill/>
        </p:spPr>
      </p:pic>
      <p:pic>
        <p:nvPicPr>
          <p:cNvPr id="14339" name="Picture 3" descr="C:\Users\User\Desktop\НОВ.ФОТО\01342c7b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3530483" cy="235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entury" pitchFamily="18" charset="0"/>
              </a:rPr>
              <a:t>Авторская кухня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429000"/>
            <a:ext cx="5072098" cy="3571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Century" pitchFamily="18" charset="0"/>
              </a:rPr>
              <a:t>      </a:t>
            </a:r>
          </a:p>
          <a:p>
            <a:pPr>
              <a:buNone/>
            </a:pPr>
            <a:r>
              <a:rPr lang="ru-RU" sz="1600" dirty="0" smtClean="0">
                <a:latin typeface="Century" pitchFamily="18" charset="0"/>
              </a:rPr>
              <a:t>      - профессиональную команду официантов и администраторов. Охрану. 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- организацию развлекательной программы (сценарий, команду актёров, музыкантов, ведущих, ди-джеев).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- техническое обеспечение развлекательной программы.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- дизайнерское оформление залов.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- выездную регистрацию.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- гостиничные номера в **** Отеле "Особняк Брюллова« (12 номеров).</a:t>
            </a:r>
            <a:endParaRPr lang="ru-RU" sz="1600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43577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latin typeface="Century" pitchFamily="18" charset="0"/>
              </a:rPr>
              <a:t>Особняк А.П. Брюллова предлагает авторскую кухню.</a:t>
            </a:r>
          </a:p>
          <a:p>
            <a:pPr>
              <a:buNone/>
            </a:pPr>
            <a:r>
              <a:rPr lang="ru-RU" sz="1600" dirty="0" smtClean="0">
                <a:latin typeface="Century" pitchFamily="18" charset="0"/>
              </a:rPr>
              <a:t>     У нас правда очень вкусно. 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В нашем арсенале банкетное меню от </a:t>
            </a:r>
          </a:p>
          <a:p>
            <a:pPr>
              <a:buNone/>
            </a:pPr>
            <a:r>
              <a:rPr lang="ru-RU" sz="1600" dirty="0" smtClean="0">
                <a:latin typeface="Century" pitchFamily="18" charset="0"/>
              </a:rPr>
              <a:t>2 000 руб. - до 5000 руб. на персону и далее, в зависимости от гастрономических пристрастий гостей. 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- фуршет от 1200 руб.</a:t>
            </a:r>
          </a:p>
        </p:txBody>
      </p:sp>
      <p:pic>
        <p:nvPicPr>
          <p:cNvPr id="15364" name="Picture 4" descr="C:\Users\User\Desktop\vaFRSN9zu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4000421" cy="2666947"/>
          </a:xfrm>
          <a:prstGeom prst="rect">
            <a:avLst/>
          </a:prstGeom>
          <a:noFill/>
        </p:spPr>
      </p:pic>
      <p:pic>
        <p:nvPicPr>
          <p:cNvPr id="15365" name="Picture 5" descr="C:\Users\User\Desktop\a6n00hrkw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3905214" cy="26034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3214686"/>
            <a:ext cx="35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entury" pitchFamily="18" charset="0"/>
              </a:rPr>
              <a:t>Также мы готовы предложить: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ОВ.ФОТО\Лого Брюл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6345"/>
            <a:ext cx="2640012" cy="26368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29124" y="38717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Century" pitchFamily="18" charset="0"/>
              </a:rPr>
              <a:t>По вопросам сотрудничества 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телефон +79217400010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Неустроева Алена </a:t>
            </a:r>
            <a:br>
              <a:rPr lang="ru-RU" dirty="0" smtClean="0">
                <a:latin typeface="Century" pitchFamily="18" charset="0"/>
              </a:rPr>
            </a:br>
            <a:r>
              <a:rPr lang="en-US" dirty="0" smtClean="0">
                <a:latin typeface="Century" pitchFamily="18" charset="0"/>
              </a:rPr>
              <a:t>email: zakaz@ghrs.ru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16387" name="Picture 3" descr="C:\Users\User\Desktop\НОВ.ФОТО\Антре в Брюллове\IMG_9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4071966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29124" y="29430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Century" pitchFamily="18" charset="0"/>
              </a:rPr>
              <a:t>Особняк А.П. Брюллова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dirty="0" smtClean="0">
                <a:latin typeface="Century" pitchFamily="18" charset="0"/>
              </a:rPr>
              <a:t>Набережная Лейтенанта Шмидта, 37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142</Words>
  <PresentationFormat>Экран (4:3)</PresentationFormat>
  <Paragraphs>26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Добро пожаловать в обновленный «Особняк А.П. Брюллова» Набережная лейтенанта Шмидта, д. 37</vt:lpstr>
      <vt:lpstr>Авторская кухня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2018-07-03T09:29:28Z</dcterms:created>
  <dcterms:modified xsi:type="dcterms:W3CDTF">2018-07-03T15:28:25Z</dcterms:modified>
</cp:coreProperties>
</file>