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30311725" cy="21420138"/>
  <p:notesSz cx="6858000" cy="9144000"/>
  <p:defaultTextStyle>
    <a:defPPr>
      <a:defRPr lang="ru-RU"/>
    </a:defPPr>
    <a:lvl1pPr marL="0" algn="l" defTabSz="2483117" rtl="0" eaLnBrk="1" latinLnBrk="0" hangingPunct="1">
      <a:defRPr sz="4888" kern="1200">
        <a:solidFill>
          <a:schemeClr val="tx1"/>
        </a:solidFill>
        <a:latin typeface="+mn-lt"/>
        <a:ea typeface="+mn-ea"/>
        <a:cs typeface="+mn-cs"/>
      </a:defRPr>
    </a:lvl1pPr>
    <a:lvl2pPr marL="1241559" algn="l" defTabSz="2483117" rtl="0" eaLnBrk="1" latinLnBrk="0" hangingPunct="1">
      <a:defRPr sz="4888" kern="1200">
        <a:solidFill>
          <a:schemeClr val="tx1"/>
        </a:solidFill>
        <a:latin typeface="+mn-lt"/>
        <a:ea typeface="+mn-ea"/>
        <a:cs typeface="+mn-cs"/>
      </a:defRPr>
    </a:lvl2pPr>
    <a:lvl3pPr marL="2483117" algn="l" defTabSz="2483117" rtl="0" eaLnBrk="1" latinLnBrk="0" hangingPunct="1">
      <a:defRPr sz="4888" kern="1200">
        <a:solidFill>
          <a:schemeClr val="tx1"/>
        </a:solidFill>
        <a:latin typeface="+mn-lt"/>
        <a:ea typeface="+mn-ea"/>
        <a:cs typeface="+mn-cs"/>
      </a:defRPr>
    </a:lvl3pPr>
    <a:lvl4pPr marL="3724676" algn="l" defTabSz="2483117" rtl="0" eaLnBrk="1" latinLnBrk="0" hangingPunct="1">
      <a:defRPr sz="4888" kern="1200">
        <a:solidFill>
          <a:schemeClr val="tx1"/>
        </a:solidFill>
        <a:latin typeface="+mn-lt"/>
        <a:ea typeface="+mn-ea"/>
        <a:cs typeface="+mn-cs"/>
      </a:defRPr>
    </a:lvl4pPr>
    <a:lvl5pPr marL="4966234" algn="l" defTabSz="2483117" rtl="0" eaLnBrk="1" latinLnBrk="0" hangingPunct="1">
      <a:defRPr sz="4888" kern="1200">
        <a:solidFill>
          <a:schemeClr val="tx1"/>
        </a:solidFill>
        <a:latin typeface="+mn-lt"/>
        <a:ea typeface="+mn-ea"/>
        <a:cs typeface="+mn-cs"/>
      </a:defRPr>
    </a:lvl5pPr>
    <a:lvl6pPr marL="6207793" algn="l" defTabSz="2483117" rtl="0" eaLnBrk="1" latinLnBrk="0" hangingPunct="1">
      <a:defRPr sz="4888" kern="1200">
        <a:solidFill>
          <a:schemeClr val="tx1"/>
        </a:solidFill>
        <a:latin typeface="+mn-lt"/>
        <a:ea typeface="+mn-ea"/>
        <a:cs typeface="+mn-cs"/>
      </a:defRPr>
    </a:lvl6pPr>
    <a:lvl7pPr marL="7449352" algn="l" defTabSz="2483117" rtl="0" eaLnBrk="1" latinLnBrk="0" hangingPunct="1">
      <a:defRPr sz="4888" kern="1200">
        <a:solidFill>
          <a:schemeClr val="tx1"/>
        </a:solidFill>
        <a:latin typeface="+mn-lt"/>
        <a:ea typeface="+mn-ea"/>
        <a:cs typeface="+mn-cs"/>
      </a:defRPr>
    </a:lvl7pPr>
    <a:lvl8pPr marL="8690910" algn="l" defTabSz="2483117" rtl="0" eaLnBrk="1" latinLnBrk="0" hangingPunct="1">
      <a:defRPr sz="4888" kern="1200">
        <a:solidFill>
          <a:schemeClr val="tx1"/>
        </a:solidFill>
        <a:latin typeface="+mn-lt"/>
        <a:ea typeface="+mn-ea"/>
        <a:cs typeface="+mn-cs"/>
      </a:defRPr>
    </a:lvl8pPr>
    <a:lvl9pPr marL="9932469" algn="l" defTabSz="2483117" rtl="0" eaLnBrk="1" latinLnBrk="0" hangingPunct="1">
      <a:defRPr sz="488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47" userDrawn="1">
          <p15:clr>
            <a:srgbClr val="A4A3A4"/>
          </p15:clr>
        </p15:guide>
        <p15:guide id="2" pos="9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/>
    <p:restoredTop sz="94692"/>
  </p:normalViewPr>
  <p:slideViewPr>
    <p:cSldViewPr snapToGrid="0" snapToObjects="1" showGuides="1">
      <p:cViewPr>
        <p:scale>
          <a:sx n="10" d="100"/>
          <a:sy n="10" d="100"/>
        </p:scale>
        <p:origin x="1776" y="1456"/>
      </p:cViewPr>
      <p:guideLst>
        <p:guide orient="horz" pos="6747"/>
        <p:guide pos="95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C58-F701-C54D-9A0F-28B0A89FB94E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C599D-563E-F840-BE4C-9AD25C212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4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83117" rtl="0" eaLnBrk="1" latinLnBrk="0" hangingPunct="1">
      <a:defRPr sz="3259" kern="1200">
        <a:solidFill>
          <a:schemeClr val="tx1"/>
        </a:solidFill>
        <a:latin typeface="+mn-lt"/>
        <a:ea typeface="+mn-ea"/>
        <a:cs typeface="+mn-cs"/>
      </a:defRPr>
    </a:lvl1pPr>
    <a:lvl2pPr marL="1241559" algn="l" defTabSz="2483117" rtl="0" eaLnBrk="1" latinLnBrk="0" hangingPunct="1">
      <a:defRPr sz="3259" kern="1200">
        <a:solidFill>
          <a:schemeClr val="tx1"/>
        </a:solidFill>
        <a:latin typeface="+mn-lt"/>
        <a:ea typeface="+mn-ea"/>
        <a:cs typeface="+mn-cs"/>
      </a:defRPr>
    </a:lvl2pPr>
    <a:lvl3pPr marL="2483117" algn="l" defTabSz="2483117" rtl="0" eaLnBrk="1" latinLnBrk="0" hangingPunct="1">
      <a:defRPr sz="3259" kern="1200">
        <a:solidFill>
          <a:schemeClr val="tx1"/>
        </a:solidFill>
        <a:latin typeface="+mn-lt"/>
        <a:ea typeface="+mn-ea"/>
        <a:cs typeface="+mn-cs"/>
      </a:defRPr>
    </a:lvl3pPr>
    <a:lvl4pPr marL="3724676" algn="l" defTabSz="2483117" rtl="0" eaLnBrk="1" latinLnBrk="0" hangingPunct="1">
      <a:defRPr sz="3259" kern="1200">
        <a:solidFill>
          <a:schemeClr val="tx1"/>
        </a:solidFill>
        <a:latin typeface="+mn-lt"/>
        <a:ea typeface="+mn-ea"/>
        <a:cs typeface="+mn-cs"/>
      </a:defRPr>
    </a:lvl4pPr>
    <a:lvl5pPr marL="4966234" algn="l" defTabSz="2483117" rtl="0" eaLnBrk="1" latinLnBrk="0" hangingPunct="1">
      <a:defRPr sz="3259" kern="1200">
        <a:solidFill>
          <a:schemeClr val="tx1"/>
        </a:solidFill>
        <a:latin typeface="+mn-lt"/>
        <a:ea typeface="+mn-ea"/>
        <a:cs typeface="+mn-cs"/>
      </a:defRPr>
    </a:lvl5pPr>
    <a:lvl6pPr marL="6207793" algn="l" defTabSz="2483117" rtl="0" eaLnBrk="1" latinLnBrk="0" hangingPunct="1">
      <a:defRPr sz="3259" kern="1200">
        <a:solidFill>
          <a:schemeClr val="tx1"/>
        </a:solidFill>
        <a:latin typeface="+mn-lt"/>
        <a:ea typeface="+mn-ea"/>
        <a:cs typeface="+mn-cs"/>
      </a:defRPr>
    </a:lvl6pPr>
    <a:lvl7pPr marL="7449352" algn="l" defTabSz="2483117" rtl="0" eaLnBrk="1" latinLnBrk="0" hangingPunct="1">
      <a:defRPr sz="3259" kern="1200">
        <a:solidFill>
          <a:schemeClr val="tx1"/>
        </a:solidFill>
        <a:latin typeface="+mn-lt"/>
        <a:ea typeface="+mn-ea"/>
        <a:cs typeface="+mn-cs"/>
      </a:defRPr>
    </a:lvl7pPr>
    <a:lvl8pPr marL="8690910" algn="l" defTabSz="2483117" rtl="0" eaLnBrk="1" latinLnBrk="0" hangingPunct="1">
      <a:defRPr sz="3259" kern="1200">
        <a:solidFill>
          <a:schemeClr val="tx1"/>
        </a:solidFill>
        <a:latin typeface="+mn-lt"/>
        <a:ea typeface="+mn-ea"/>
        <a:cs typeface="+mn-cs"/>
      </a:defRPr>
    </a:lvl8pPr>
    <a:lvl9pPr marL="9932469" algn="l" defTabSz="2483117" rtl="0" eaLnBrk="1" latinLnBrk="0" hangingPunct="1">
      <a:defRPr sz="32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C599D-563E-F840-BE4C-9AD25C2129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0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3380" y="3505566"/>
            <a:ext cx="25764966" cy="7457381"/>
          </a:xfrm>
        </p:spPr>
        <p:txBody>
          <a:bodyPr anchor="b"/>
          <a:lstStyle>
            <a:lvl1pPr algn="ctr">
              <a:defRPr sz="187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8966" y="11250533"/>
            <a:ext cx="22733794" cy="5171573"/>
          </a:xfrm>
        </p:spPr>
        <p:txBody>
          <a:bodyPr/>
          <a:lstStyle>
            <a:lvl1pPr marL="0" indent="0" algn="ctr">
              <a:buNone/>
              <a:defRPr sz="7496"/>
            </a:lvl1pPr>
            <a:lvl2pPr marL="1428018" indent="0" algn="ctr">
              <a:buNone/>
              <a:defRPr sz="6247"/>
            </a:lvl2pPr>
            <a:lvl3pPr marL="2856037" indent="0" algn="ctr">
              <a:buNone/>
              <a:defRPr sz="5622"/>
            </a:lvl3pPr>
            <a:lvl4pPr marL="4284055" indent="0" algn="ctr">
              <a:buNone/>
              <a:defRPr sz="4997"/>
            </a:lvl4pPr>
            <a:lvl5pPr marL="5712074" indent="0" algn="ctr">
              <a:buNone/>
              <a:defRPr sz="4997"/>
            </a:lvl5pPr>
            <a:lvl6pPr marL="7140092" indent="0" algn="ctr">
              <a:buNone/>
              <a:defRPr sz="4997"/>
            </a:lvl6pPr>
            <a:lvl7pPr marL="8568111" indent="0" algn="ctr">
              <a:buNone/>
              <a:defRPr sz="4997"/>
            </a:lvl7pPr>
            <a:lvl8pPr marL="9996129" indent="0" algn="ctr">
              <a:buNone/>
              <a:defRPr sz="4997"/>
            </a:lvl8pPr>
            <a:lvl9pPr marL="11424148" indent="0" algn="ctr">
              <a:buNone/>
              <a:defRPr sz="499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96AA-DFEF-D34C-95BE-C0C7C9073211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ED7-8AF9-FA44-A717-1F715B5A6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96AA-DFEF-D34C-95BE-C0C7C9073211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ED7-8AF9-FA44-A717-1F715B5A6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4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91830" y="1140424"/>
            <a:ext cx="6535966" cy="181525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3933" y="1140424"/>
            <a:ext cx="19229001" cy="18152577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96AA-DFEF-D34C-95BE-C0C7C9073211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ED7-8AF9-FA44-A717-1F715B5A6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6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96AA-DFEF-D34C-95BE-C0C7C9073211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ED7-8AF9-FA44-A717-1F715B5A6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0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145" y="5340166"/>
            <a:ext cx="26143863" cy="8910181"/>
          </a:xfrm>
        </p:spPr>
        <p:txBody>
          <a:bodyPr anchor="b"/>
          <a:lstStyle>
            <a:lvl1pPr>
              <a:defRPr sz="187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145" y="14334640"/>
            <a:ext cx="26143863" cy="4685654"/>
          </a:xfrm>
        </p:spPr>
        <p:txBody>
          <a:bodyPr/>
          <a:lstStyle>
            <a:lvl1pPr marL="0" indent="0">
              <a:buNone/>
              <a:defRPr sz="7496">
                <a:solidFill>
                  <a:schemeClr val="tx1"/>
                </a:solidFill>
              </a:defRPr>
            </a:lvl1pPr>
            <a:lvl2pPr marL="1428018" indent="0">
              <a:buNone/>
              <a:defRPr sz="6247">
                <a:solidFill>
                  <a:schemeClr val="tx1">
                    <a:tint val="75000"/>
                  </a:schemeClr>
                </a:solidFill>
              </a:defRPr>
            </a:lvl2pPr>
            <a:lvl3pPr marL="2856037" indent="0">
              <a:buNone/>
              <a:defRPr sz="5622">
                <a:solidFill>
                  <a:schemeClr val="tx1">
                    <a:tint val="75000"/>
                  </a:schemeClr>
                </a:solidFill>
              </a:defRPr>
            </a:lvl3pPr>
            <a:lvl4pPr marL="4284055" indent="0">
              <a:buNone/>
              <a:defRPr sz="4997">
                <a:solidFill>
                  <a:schemeClr val="tx1">
                    <a:tint val="75000"/>
                  </a:schemeClr>
                </a:solidFill>
              </a:defRPr>
            </a:lvl4pPr>
            <a:lvl5pPr marL="5712074" indent="0">
              <a:buNone/>
              <a:defRPr sz="4997">
                <a:solidFill>
                  <a:schemeClr val="tx1">
                    <a:tint val="75000"/>
                  </a:schemeClr>
                </a:solidFill>
              </a:defRPr>
            </a:lvl5pPr>
            <a:lvl6pPr marL="7140092" indent="0">
              <a:buNone/>
              <a:defRPr sz="4997">
                <a:solidFill>
                  <a:schemeClr val="tx1">
                    <a:tint val="75000"/>
                  </a:schemeClr>
                </a:solidFill>
              </a:defRPr>
            </a:lvl6pPr>
            <a:lvl7pPr marL="8568111" indent="0">
              <a:buNone/>
              <a:defRPr sz="4997">
                <a:solidFill>
                  <a:schemeClr val="tx1">
                    <a:tint val="75000"/>
                  </a:schemeClr>
                </a:solidFill>
              </a:defRPr>
            </a:lvl7pPr>
            <a:lvl8pPr marL="9996129" indent="0">
              <a:buNone/>
              <a:defRPr sz="4997">
                <a:solidFill>
                  <a:schemeClr val="tx1">
                    <a:tint val="75000"/>
                  </a:schemeClr>
                </a:solidFill>
              </a:defRPr>
            </a:lvl8pPr>
            <a:lvl9pPr marL="11424148" indent="0">
              <a:buNone/>
              <a:defRPr sz="49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96AA-DFEF-D34C-95BE-C0C7C9073211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ED7-8AF9-FA44-A717-1F715B5A6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1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3931" y="5702120"/>
            <a:ext cx="12882483" cy="1359088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5311" y="5702120"/>
            <a:ext cx="12882483" cy="1359088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96AA-DFEF-D34C-95BE-C0C7C9073211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ED7-8AF9-FA44-A717-1F715B5A6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9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79" y="1140428"/>
            <a:ext cx="26143863" cy="41402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7883" y="5250910"/>
            <a:ext cx="12823278" cy="2573390"/>
          </a:xfrm>
        </p:spPr>
        <p:txBody>
          <a:bodyPr anchor="b"/>
          <a:lstStyle>
            <a:lvl1pPr marL="0" indent="0">
              <a:buNone/>
              <a:defRPr sz="7496" b="1"/>
            </a:lvl1pPr>
            <a:lvl2pPr marL="1428018" indent="0">
              <a:buNone/>
              <a:defRPr sz="6247" b="1"/>
            </a:lvl2pPr>
            <a:lvl3pPr marL="2856037" indent="0">
              <a:buNone/>
              <a:defRPr sz="5622" b="1"/>
            </a:lvl3pPr>
            <a:lvl4pPr marL="4284055" indent="0">
              <a:buNone/>
              <a:defRPr sz="4997" b="1"/>
            </a:lvl4pPr>
            <a:lvl5pPr marL="5712074" indent="0">
              <a:buNone/>
              <a:defRPr sz="4997" b="1"/>
            </a:lvl5pPr>
            <a:lvl6pPr marL="7140092" indent="0">
              <a:buNone/>
              <a:defRPr sz="4997" b="1"/>
            </a:lvl6pPr>
            <a:lvl7pPr marL="8568111" indent="0">
              <a:buNone/>
              <a:defRPr sz="4997" b="1"/>
            </a:lvl7pPr>
            <a:lvl8pPr marL="9996129" indent="0">
              <a:buNone/>
              <a:defRPr sz="4997" b="1"/>
            </a:lvl8pPr>
            <a:lvl9pPr marL="11424148" indent="0">
              <a:buNone/>
              <a:defRPr sz="4997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7883" y="7824301"/>
            <a:ext cx="12823278" cy="1150836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45313" y="5250910"/>
            <a:ext cx="12886431" cy="2573390"/>
          </a:xfrm>
        </p:spPr>
        <p:txBody>
          <a:bodyPr anchor="b"/>
          <a:lstStyle>
            <a:lvl1pPr marL="0" indent="0">
              <a:buNone/>
              <a:defRPr sz="7496" b="1"/>
            </a:lvl1pPr>
            <a:lvl2pPr marL="1428018" indent="0">
              <a:buNone/>
              <a:defRPr sz="6247" b="1"/>
            </a:lvl2pPr>
            <a:lvl3pPr marL="2856037" indent="0">
              <a:buNone/>
              <a:defRPr sz="5622" b="1"/>
            </a:lvl3pPr>
            <a:lvl4pPr marL="4284055" indent="0">
              <a:buNone/>
              <a:defRPr sz="4997" b="1"/>
            </a:lvl4pPr>
            <a:lvl5pPr marL="5712074" indent="0">
              <a:buNone/>
              <a:defRPr sz="4997" b="1"/>
            </a:lvl5pPr>
            <a:lvl6pPr marL="7140092" indent="0">
              <a:buNone/>
              <a:defRPr sz="4997" b="1"/>
            </a:lvl6pPr>
            <a:lvl7pPr marL="8568111" indent="0">
              <a:buNone/>
              <a:defRPr sz="4997" b="1"/>
            </a:lvl7pPr>
            <a:lvl8pPr marL="9996129" indent="0">
              <a:buNone/>
              <a:defRPr sz="4997" b="1"/>
            </a:lvl8pPr>
            <a:lvl9pPr marL="11424148" indent="0">
              <a:buNone/>
              <a:defRPr sz="4997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45313" y="7824301"/>
            <a:ext cx="12886431" cy="1150836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96AA-DFEF-D34C-95BE-C0C7C9073211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ED7-8AF9-FA44-A717-1F715B5A6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4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96AA-DFEF-D34C-95BE-C0C7C9073211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ED7-8AF9-FA44-A717-1F715B5A6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96AA-DFEF-D34C-95BE-C0C7C9073211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ED7-8AF9-FA44-A717-1F715B5A6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09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79" y="1428009"/>
            <a:ext cx="9776320" cy="4998032"/>
          </a:xfrm>
        </p:spPr>
        <p:txBody>
          <a:bodyPr anchor="b"/>
          <a:lstStyle>
            <a:lvl1pPr>
              <a:defRPr sz="99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6431" y="3084108"/>
            <a:ext cx="15345311" cy="15222181"/>
          </a:xfrm>
        </p:spPr>
        <p:txBody>
          <a:bodyPr/>
          <a:lstStyle>
            <a:lvl1pPr>
              <a:defRPr sz="9995"/>
            </a:lvl1pPr>
            <a:lvl2pPr>
              <a:defRPr sz="8746"/>
            </a:lvl2pPr>
            <a:lvl3pPr>
              <a:defRPr sz="7496"/>
            </a:lvl3pPr>
            <a:lvl4pPr>
              <a:defRPr sz="6247"/>
            </a:lvl4pPr>
            <a:lvl5pPr>
              <a:defRPr sz="6247"/>
            </a:lvl5pPr>
            <a:lvl6pPr>
              <a:defRPr sz="6247"/>
            </a:lvl6pPr>
            <a:lvl7pPr>
              <a:defRPr sz="6247"/>
            </a:lvl7pPr>
            <a:lvl8pPr>
              <a:defRPr sz="6247"/>
            </a:lvl8pPr>
            <a:lvl9pPr>
              <a:defRPr sz="6247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7879" y="6426041"/>
            <a:ext cx="9776320" cy="11905037"/>
          </a:xfrm>
        </p:spPr>
        <p:txBody>
          <a:bodyPr/>
          <a:lstStyle>
            <a:lvl1pPr marL="0" indent="0">
              <a:buNone/>
              <a:defRPr sz="4997"/>
            </a:lvl1pPr>
            <a:lvl2pPr marL="1428018" indent="0">
              <a:buNone/>
              <a:defRPr sz="4373"/>
            </a:lvl2pPr>
            <a:lvl3pPr marL="2856037" indent="0">
              <a:buNone/>
              <a:defRPr sz="3748"/>
            </a:lvl3pPr>
            <a:lvl4pPr marL="4284055" indent="0">
              <a:buNone/>
              <a:defRPr sz="3123"/>
            </a:lvl4pPr>
            <a:lvl5pPr marL="5712074" indent="0">
              <a:buNone/>
              <a:defRPr sz="3123"/>
            </a:lvl5pPr>
            <a:lvl6pPr marL="7140092" indent="0">
              <a:buNone/>
              <a:defRPr sz="3123"/>
            </a:lvl6pPr>
            <a:lvl7pPr marL="8568111" indent="0">
              <a:buNone/>
              <a:defRPr sz="3123"/>
            </a:lvl7pPr>
            <a:lvl8pPr marL="9996129" indent="0">
              <a:buNone/>
              <a:defRPr sz="3123"/>
            </a:lvl8pPr>
            <a:lvl9pPr marL="11424148" indent="0">
              <a:buNone/>
              <a:defRPr sz="3123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96AA-DFEF-D34C-95BE-C0C7C9073211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ED7-8AF9-FA44-A717-1F715B5A6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9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79" y="1428009"/>
            <a:ext cx="9776320" cy="4998032"/>
          </a:xfrm>
        </p:spPr>
        <p:txBody>
          <a:bodyPr anchor="b"/>
          <a:lstStyle>
            <a:lvl1pPr>
              <a:defRPr sz="99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86431" y="3084108"/>
            <a:ext cx="15345311" cy="15222181"/>
          </a:xfrm>
        </p:spPr>
        <p:txBody>
          <a:bodyPr anchor="t"/>
          <a:lstStyle>
            <a:lvl1pPr marL="0" indent="0">
              <a:buNone/>
              <a:defRPr sz="9995"/>
            </a:lvl1pPr>
            <a:lvl2pPr marL="1428018" indent="0">
              <a:buNone/>
              <a:defRPr sz="8746"/>
            </a:lvl2pPr>
            <a:lvl3pPr marL="2856037" indent="0">
              <a:buNone/>
              <a:defRPr sz="7496"/>
            </a:lvl3pPr>
            <a:lvl4pPr marL="4284055" indent="0">
              <a:buNone/>
              <a:defRPr sz="6247"/>
            </a:lvl4pPr>
            <a:lvl5pPr marL="5712074" indent="0">
              <a:buNone/>
              <a:defRPr sz="6247"/>
            </a:lvl5pPr>
            <a:lvl6pPr marL="7140092" indent="0">
              <a:buNone/>
              <a:defRPr sz="6247"/>
            </a:lvl6pPr>
            <a:lvl7pPr marL="8568111" indent="0">
              <a:buNone/>
              <a:defRPr sz="6247"/>
            </a:lvl7pPr>
            <a:lvl8pPr marL="9996129" indent="0">
              <a:buNone/>
              <a:defRPr sz="6247"/>
            </a:lvl8pPr>
            <a:lvl9pPr marL="11424148" indent="0">
              <a:buNone/>
              <a:defRPr sz="624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7879" y="6426041"/>
            <a:ext cx="9776320" cy="11905037"/>
          </a:xfrm>
        </p:spPr>
        <p:txBody>
          <a:bodyPr/>
          <a:lstStyle>
            <a:lvl1pPr marL="0" indent="0">
              <a:buNone/>
              <a:defRPr sz="4997"/>
            </a:lvl1pPr>
            <a:lvl2pPr marL="1428018" indent="0">
              <a:buNone/>
              <a:defRPr sz="4373"/>
            </a:lvl2pPr>
            <a:lvl3pPr marL="2856037" indent="0">
              <a:buNone/>
              <a:defRPr sz="3748"/>
            </a:lvl3pPr>
            <a:lvl4pPr marL="4284055" indent="0">
              <a:buNone/>
              <a:defRPr sz="3123"/>
            </a:lvl4pPr>
            <a:lvl5pPr marL="5712074" indent="0">
              <a:buNone/>
              <a:defRPr sz="3123"/>
            </a:lvl5pPr>
            <a:lvl6pPr marL="7140092" indent="0">
              <a:buNone/>
              <a:defRPr sz="3123"/>
            </a:lvl6pPr>
            <a:lvl7pPr marL="8568111" indent="0">
              <a:buNone/>
              <a:defRPr sz="3123"/>
            </a:lvl7pPr>
            <a:lvl8pPr marL="9996129" indent="0">
              <a:buNone/>
              <a:defRPr sz="3123"/>
            </a:lvl8pPr>
            <a:lvl9pPr marL="11424148" indent="0">
              <a:buNone/>
              <a:defRPr sz="3123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96AA-DFEF-D34C-95BE-C0C7C9073211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ED7-8AF9-FA44-A717-1F715B5A6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6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3931" y="1140428"/>
            <a:ext cx="26143863" cy="414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931" y="5702120"/>
            <a:ext cx="26143863" cy="13590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3931" y="19853299"/>
            <a:ext cx="6820138" cy="1140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596AA-DFEF-D34C-95BE-C0C7C9073211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40759" y="19853299"/>
            <a:ext cx="10230207" cy="1140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07656" y="19853299"/>
            <a:ext cx="6820138" cy="1140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80ED7-8AF9-FA44-A717-1F715B5A6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856037" rtl="0" eaLnBrk="1" latinLnBrk="0" hangingPunct="1">
        <a:lnSpc>
          <a:spcPct val="90000"/>
        </a:lnSpc>
        <a:spcBef>
          <a:spcPct val="0"/>
        </a:spcBef>
        <a:buNone/>
        <a:defRPr sz="137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4009" indent="-714009" algn="l" defTabSz="2856037" rtl="0" eaLnBrk="1" latinLnBrk="0" hangingPunct="1">
        <a:lnSpc>
          <a:spcPct val="90000"/>
        </a:lnSpc>
        <a:spcBef>
          <a:spcPts val="3123"/>
        </a:spcBef>
        <a:buFont typeface="Arial" panose="020B0604020202020204" pitchFamily="34" charset="0"/>
        <a:buChar char="•"/>
        <a:defRPr sz="8746" kern="1200">
          <a:solidFill>
            <a:schemeClr val="tx1"/>
          </a:solidFill>
          <a:latin typeface="+mn-lt"/>
          <a:ea typeface="+mn-ea"/>
          <a:cs typeface="+mn-cs"/>
        </a:defRPr>
      </a:lvl1pPr>
      <a:lvl2pPr marL="2142028" indent="-714009" algn="l" defTabSz="2856037" rtl="0" eaLnBrk="1" latinLnBrk="0" hangingPunct="1">
        <a:lnSpc>
          <a:spcPct val="90000"/>
        </a:lnSpc>
        <a:spcBef>
          <a:spcPts val="1562"/>
        </a:spcBef>
        <a:buFont typeface="Arial" panose="020B0604020202020204" pitchFamily="34" charset="0"/>
        <a:buChar char="•"/>
        <a:defRPr sz="7496" kern="1200">
          <a:solidFill>
            <a:schemeClr val="tx1"/>
          </a:solidFill>
          <a:latin typeface="+mn-lt"/>
          <a:ea typeface="+mn-ea"/>
          <a:cs typeface="+mn-cs"/>
        </a:defRPr>
      </a:lvl2pPr>
      <a:lvl3pPr marL="3570046" indent="-714009" algn="l" defTabSz="2856037" rtl="0" eaLnBrk="1" latinLnBrk="0" hangingPunct="1">
        <a:lnSpc>
          <a:spcPct val="90000"/>
        </a:lnSpc>
        <a:spcBef>
          <a:spcPts val="1562"/>
        </a:spcBef>
        <a:buFont typeface="Arial" panose="020B0604020202020204" pitchFamily="34" charset="0"/>
        <a:buChar char="•"/>
        <a:defRPr sz="6247" kern="1200">
          <a:solidFill>
            <a:schemeClr val="tx1"/>
          </a:solidFill>
          <a:latin typeface="+mn-lt"/>
          <a:ea typeface="+mn-ea"/>
          <a:cs typeface="+mn-cs"/>
        </a:defRPr>
      </a:lvl3pPr>
      <a:lvl4pPr marL="4998065" indent="-714009" algn="l" defTabSz="2856037" rtl="0" eaLnBrk="1" latinLnBrk="0" hangingPunct="1">
        <a:lnSpc>
          <a:spcPct val="90000"/>
        </a:lnSpc>
        <a:spcBef>
          <a:spcPts val="1562"/>
        </a:spcBef>
        <a:buFont typeface="Arial" panose="020B0604020202020204" pitchFamily="34" charset="0"/>
        <a:buChar char="•"/>
        <a:defRPr sz="5622" kern="1200">
          <a:solidFill>
            <a:schemeClr val="tx1"/>
          </a:solidFill>
          <a:latin typeface="+mn-lt"/>
          <a:ea typeface="+mn-ea"/>
          <a:cs typeface="+mn-cs"/>
        </a:defRPr>
      </a:lvl4pPr>
      <a:lvl5pPr marL="6426083" indent="-714009" algn="l" defTabSz="2856037" rtl="0" eaLnBrk="1" latinLnBrk="0" hangingPunct="1">
        <a:lnSpc>
          <a:spcPct val="90000"/>
        </a:lnSpc>
        <a:spcBef>
          <a:spcPts val="1562"/>
        </a:spcBef>
        <a:buFont typeface="Arial" panose="020B0604020202020204" pitchFamily="34" charset="0"/>
        <a:buChar char="•"/>
        <a:defRPr sz="5622" kern="1200">
          <a:solidFill>
            <a:schemeClr val="tx1"/>
          </a:solidFill>
          <a:latin typeface="+mn-lt"/>
          <a:ea typeface="+mn-ea"/>
          <a:cs typeface="+mn-cs"/>
        </a:defRPr>
      </a:lvl5pPr>
      <a:lvl6pPr marL="7854102" indent="-714009" algn="l" defTabSz="2856037" rtl="0" eaLnBrk="1" latinLnBrk="0" hangingPunct="1">
        <a:lnSpc>
          <a:spcPct val="90000"/>
        </a:lnSpc>
        <a:spcBef>
          <a:spcPts val="1562"/>
        </a:spcBef>
        <a:buFont typeface="Arial" panose="020B0604020202020204" pitchFamily="34" charset="0"/>
        <a:buChar char="•"/>
        <a:defRPr sz="5622" kern="1200">
          <a:solidFill>
            <a:schemeClr val="tx1"/>
          </a:solidFill>
          <a:latin typeface="+mn-lt"/>
          <a:ea typeface="+mn-ea"/>
          <a:cs typeface="+mn-cs"/>
        </a:defRPr>
      </a:lvl6pPr>
      <a:lvl7pPr marL="9282120" indent="-714009" algn="l" defTabSz="2856037" rtl="0" eaLnBrk="1" latinLnBrk="0" hangingPunct="1">
        <a:lnSpc>
          <a:spcPct val="90000"/>
        </a:lnSpc>
        <a:spcBef>
          <a:spcPts val="1562"/>
        </a:spcBef>
        <a:buFont typeface="Arial" panose="020B0604020202020204" pitchFamily="34" charset="0"/>
        <a:buChar char="•"/>
        <a:defRPr sz="5622" kern="1200">
          <a:solidFill>
            <a:schemeClr val="tx1"/>
          </a:solidFill>
          <a:latin typeface="+mn-lt"/>
          <a:ea typeface="+mn-ea"/>
          <a:cs typeface="+mn-cs"/>
        </a:defRPr>
      </a:lvl7pPr>
      <a:lvl8pPr marL="10710139" indent="-714009" algn="l" defTabSz="2856037" rtl="0" eaLnBrk="1" latinLnBrk="0" hangingPunct="1">
        <a:lnSpc>
          <a:spcPct val="90000"/>
        </a:lnSpc>
        <a:spcBef>
          <a:spcPts val="1562"/>
        </a:spcBef>
        <a:buFont typeface="Arial" panose="020B0604020202020204" pitchFamily="34" charset="0"/>
        <a:buChar char="•"/>
        <a:defRPr sz="5622" kern="1200">
          <a:solidFill>
            <a:schemeClr val="tx1"/>
          </a:solidFill>
          <a:latin typeface="+mn-lt"/>
          <a:ea typeface="+mn-ea"/>
          <a:cs typeface="+mn-cs"/>
        </a:defRPr>
      </a:lvl8pPr>
      <a:lvl9pPr marL="12138157" indent="-714009" algn="l" defTabSz="2856037" rtl="0" eaLnBrk="1" latinLnBrk="0" hangingPunct="1">
        <a:lnSpc>
          <a:spcPct val="90000"/>
        </a:lnSpc>
        <a:spcBef>
          <a:spcPts val="1562"/>
        </a:spcBef>
        <a:buFont typeface="Arial" panose="020B0604020202020204" pitchFamily="34" charset="0"/>
        <a:buChar char="•"/>
        <a:defRPr sz="56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6037" rtl="0" eaLnBrk="1" latinLnBrk="0" hangingPunct="1">
        <a:defRPr sz="5622" kern="1200">
          <a:solidFill>
            <a:schemeClr val="tx1"/>
          </a:solidFill>
          <a:latin typeface="+mn-lt"/>
          <a:ea typeface="+mn-ea"/>
          <a:cs typeface="+mn-cs"/>
        </a:defRPr>
      </a:lvl1pPr>
      <a:lvl2pPr marL="1428018" algn="l" defTabSz="2856037" rtl="0" eaLnBrk="1" latinLnBrk="0" hangingPunct="1">
        <a:defRPr sz="5622" kern="1200">
          <a:solidFill>
            <a:schemeClr val="tx1"/>
          </a:solidFill>
          <a:latin typeface="+mn-lt"/>
          <a:ea typeface="+mn-ea"/>
          <a:cs typeface="+mn-cs"/>
        </a:defRPr>
      </a:lvl2pPr>
      <a:lvl3pPr marL="2856037" algn="l" defTabSz="2856037" rtl="0" eaLnBrk="1" latinLnBrk="0" hangingPunct="1">
        <a:defRPr sz="5622" kern="1200">
          <a:solidFill>
            <a:schemeClr val="tx1"/>
          </a:solidFill>
          <a:latin typeface="+mn-lt"/>
          <a:ea typeface="+mn-ea"/>
          <a:cs typeface="+mn-cs"/>
        </a:defRPr>
      </a:lvl3pPr>
      <a:lvl4pPr marL="4284055" algn="l" defTabSz="2856037" rtl="0" eaLnBrk="1" latinLnBrk="0" hangingPunct="1">
        <a:defRPr sz="5622" kern="1200">
          <a:solidFill>
            <a:schemeClr val="tx1"/>
          </a:solidFill>
          <a:latin typeface="+mn-lt"/>
          <a:ea typeface="+mn-ea"/>
          <a:cs typeface="+mn-cs"/>
        </a:defRPr>
      </a:lvl4pPr>
      <a:lvl5pPr marL="5712074" algn="l" defTabSz="2856037" rtl="0" eaLnBrk="1" latinLnBrk="0" hangingPunct="1">
        <a:defRPr sz="5622" kern="1200">
          <a:solidFill>
            <a:schemeClr val="tx1"/>
          </a:solidFill>
          <a:latin typeface="+mn-lt"/>
          <a:ea typeface="+mn-ea"/>
          <a:cs typeface="+mn-cs"/>
        </a:defRPr>
      </a:lvl5pPr>
      <a:lvl6pPr marL="7140092" algn="l" defTabSz="2856037" rtl="0" eaLnBrk="1" latinLnBrk="0" hangingPunct="1">
        <a:defRPr sz="5622" kern="1200">
          <a:solidFill>
            <a:schemeClr val="tx1"/>
          </a:solidFill>
          <a:latin typeface="+mn-lt"/>
          <a:ea typeface="+mn-ea"/>
          <a:cs typeface="+mn-cs"/>
        </a:defRPr>
      </a:lvl6pPr>
      <a:lvl7pPr marL="8568111" algn="l" defTabSz="2856037" rtl="0" eaLnBrk="1" latinLnBrk="0" hangingPunct="1">
        <a:defRPr sz="5622" kern="1200">
          <a:solidFill>
            <a:schemeClr val="tx1"/>
          </a:solidFill>
          <a:latin typeface="+mn-lt"/>
          <a:ea typeface="+mn-ea"/>
          <a:cs typeface="+mn-cs"/>
        </a:defRPr>
      </a:lvl7pPr>
      <a:lvl8pPr marL="9996129" algn="l" defTabSz="2856037" rtl="0" eaLnBrk="1" latinLnBrk="0" hangingPunct="1">
        <a:defRPr sz="5622" kern="1200">
          <a:solidFill>
            <a:schemeClr val="tx1"/>
          </a:solidFill>
          <a:latin typeface="+mn-lt"/>
          <a:ea typeface="+mn-ea"/>
          <a:cs typeface="+mn-cs"/>
        </a:defRPr>
      </a:lvl8pPr>
      <a:lvl9pPr marL="11424148" algn="l" defTabSz="2856037" rtl="0" eaLnBrk="1" latinLnBrk="0" hangingPunct="1">
        <a:defRPr sz="56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9F70D2-A708-D14A-BA8F-33DC75633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312192" cy="214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8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1F408F-48EE-0949-BDE2-0BBBCA47D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0312195" cy="214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3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03F27F-3440-8C49-90FC-1A2FF86F9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0312195" cy="214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808733-84D7-A840-81B5-3C0DF3CE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311725" cy="214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9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F33F85-F30D-EE4C-8C39-A76DE3D42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0312195" cy="214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9AA936-7DA6-5F4C-B71F-2D480A2F6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30312195" cy="214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9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E99B27-AC82-EE4D-A8F2-D59ACCF7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0312195" cy="214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79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</Words>
  <Application>Microsoft Macintosh PowerPoint</Application>
  <PresentationFormat>Произвольный</PresentationFormat>
  <Paragraphs>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ageeva.olesya@outlook.com</dc:creator>
  <cp:lastModifiedBy>ageeva.olesya@outlook.com</cp:lastModifiedBy>
  <cp:revision>1</cp:revision>
  <dcterms:created xsi:type="dcterms:W3CDTF">2024-04-06T03:01:10Z</dcterms:created>
  <dcterms:modified xsi:type="dcterms:W3CDTF">2024-04-06T03:07:38Z</dcterms:modified>
</cp:coreProperties>
</file>