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3" autoAdjust="0"/>
  </p:normalViewPr>
  <p:slideViewPr>
    <p:cSldViewPr snapToGrid="0">
      <p:cViewPr varScale="1">
        <p:scale>
          <a:sx n="60" d="100"/>
          <a:sy n="60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4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4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5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3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3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48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5FED0-2CAD-4B9D-99D8-CFD0E24F9EFC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2A44-FDC3-4B67-B153-CACC24E6E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55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1E5F3-52AE-F896-B646-48BC9286B3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6174C5-E98D-81FD-D80F-B05B24611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1615A-5436-9B11-E83D-2C4115E3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7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2A3ACD-ABC4-1ED8-8275-26013DF20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42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C6E7EA-0003-631B-483C-7A6EF305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782263-A538-32CC-2C21-9D270D7B0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4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0412D-1ADE-7BFB-2A3C-3D15FAEDB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54" y="0"/>
            <a:ext cx="9052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E925B-8508-F3EC-D52D-04D970C3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849761-0C2F-228B-E12C-1821081B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03BF9B-5EAC-BF20-F302-82892490E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93A37-450F-DCF4-9862-050C3CD11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69" y="0"/>
            <a:ext cx="527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2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A47DB1-DB23-C680-3F57-80E93782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7B364C-513B-E6A5-D876-904B50A0C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09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2024-04-01T09:28:28Z</dcterms:created>
  <dcterms:modified xsi:type="dcterms:W3CDTF">2024-04-01T09:42:50Z</dcterms:modified>
</cp:coreProperties>
</file>