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29A-B38C-4E2D-9896-DCFACD73143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85A5-3058-423E-8FC4-67655675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29A-B38C-4E2D-9896-DCFACD73143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85A5-3058-423E-8FC4-67655675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9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29A-B38C-4E2D-9896-DCFACD73143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85A5-3058-423E-8FC4-67655675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2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29A-B38C-4E2D-9896-DCFACD73143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85A5-3058-423E-8FC4-67655675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0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29A-B38C-4E2D-9896-DCFACD73143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85A5-3058-423E-8FC4-67655675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29A-B38C-4E2D-9896-DCFACD73143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85A5-3058-423E-8FC4-67655675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29A-B38C-4E2D-9896-DCFACD73143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85A5-3058-423E-8FC4-67655675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9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29A-B38C-4E2D-9896-DCFACD73143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85A5-3058-423E-8FC4-67655675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5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29A-B38C-4E2D-9896-DCFACD73143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85A5-3058-423E-8FC4-67655675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8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29A-B38C-4E2D-9896-DCFACD73143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85A5-3058-423E-8FC4-67655675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8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629A-B38C-4E2D-9896-DCFACD73143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85A5-3058-423E-8FC4-67655675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6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629A-B38C-4E2D-9896-DCFACD73143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85A5-3058-423E-8FC4-676556757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1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9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9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1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0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7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9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9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9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31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9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2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6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3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2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5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260373"/>
            <a:ext cx="4133850" cy="6200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260373"/>
            <a:ext cx="41338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0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2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85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Нефёдова Екатерина</dc:creator>
  <cp:lastModifiedBy>Нефёдова Екатерина</cp:lastModifiedBy>
  <cp:revision>1</cp:revision>
  <dcterms:created xsi:type="dcterms:W3CDTF">2019-10-30T12:32:04Z</dcterms:created>
  <dcterms:modified xsi:type="dcterms:W3CDTF">2019-10-30T12:38:12Z</dcterms:modified>
</cp:coreProperties>
</file>