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Default Extension="jpg" ContentType="image/jpe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67" r:id="rId1"/>
  </p:sldMasterIdLst>
  <p:notesMasterIdLst>
    <p:notesMasterId r:id="rId19"/>
  </p:notesMasterIdLst>
  <p:handoutMasterIdLst>
    <p:handoutMasterId r:id="rId20"/>
  </p:handoutMasterIdLst>
  <p:sldIdLst>
    <p:sldId id="310" r:id="rId2"/>
    <p:sldId id="297" r:id="rId3"/>
    <p:sldId id="339" r:id="rId4"/>
    <p:sldId id="299" r:id="rId5"/>
    <p:sldId id="300" r:id="rId6"/>
    <p:sldId id="301" r:id="rId7"/>
    <p:sldId id="302" r:id="rId8"/>
    <p:sldId id="342" r:id="rId9"/>
    <p:sldId id="305" r:id="rId10"/>
    <p:sldId id="333" r:id="rId11"/>
    <p:sldId id="345" r:id="rId12"/>
    <p:sldId id="347" r:id="rId13"/>
    <p:sldId id="343" r:id="rId14"/>
    <p:sldId id="312" r:id="rId15"/>
    <p:sldId id="336" r:id="rId16"/>
    <p:sldId id="316" r:id="rId17"/>
    <p:sldId id="322" r:id="rId18"/>
  </p:sldIdLst>
  <p:sldSz cx="12192000" cy="6858000"/>
  <p:notesSz cx="6875463" cy="100028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C3946E71-0E73-4024-AC9A-BFC0C0AD54C7}">
          <p14:sldIdLst>
            <p14:sldId id="310"/>
            <p14:sldId id="297"/>
            <p14:sldId id="339"/>
            <p14:sldId id="299"/>
            <p14:sldId id="300"/>
            <p14:sldId id="301"/>
            <p14:sldId id="302"/>
            <p14:sldId id="342"/>
            <p14:sldId id="350"/>
            <p14:sldId id="351"/>
            <p14:sldId id="305"/>
            <p14:sldId id="333"/>
            <p14:sldId id="345"/>
            <p14:sldId id="347"/>
            <p14:sldId id="343"/>
            <p14:sldId id="312"/>
            <p14:sldId id="336"/>
            <p14:sldId id="316"/>
            <p14:sldId id="322"/>
            <p14:sldId id="349"/>
            <p14:sldId id="344"/>
          </p14:sldIdLst>
        </p14:section>
      </p14:sectionLst>
    </p:ex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104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F3B0D"/>
    <a:srgbClr val="FFCC00"/>
    <a:srgbClr val="484A0A"/>
    <a:srgbClr val="FCFDFA"/>
    <a:srgbClr val="FBFCF9"/>
    <a:srgbClr val="FBFC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72" autoAdjust="0"/>
    <p:restoredTop sz="94434" autoAdjust="0"/>
  </p:normalViewPr>
  <p:slideViewPr>
    <p:cSldViewPr snapToGrid="0">
      <p:cViewPr>
        <p:scale>
          <a:sx n="100" d="100"/>
          <a:sy n="100" d="100"/>
        </p:scale>
        <p:origin x="678" y="-78"/>
      </p:cViewPr>
      <p:guideLst>
        <p:guide orient="horz" pos="1049"/>
        <p:guide pos="3840"/>
      </p:guideLst>
    </p:cSldViewPr>
  </p:slideViewPr>
  <p:outlineViewPr>
    <p:cViewPr>
      <p:scale>
        <a:sx n="33" d="100"/>
        <a:sy n="33" d="100"/>
      </p:scale>
      <p:origin x="0" y="-1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1884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image" Target="../media/image221.jpeg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4F51A9-F98E-4577-BAA3-C2960F4204F7}" type="doc">
      <dgm:prSet loTypeId="urn:microsoft.com/office/officeart/2005/8/layout/hList7#1" loCatId="list" qsTypeId="urn:microsoft.com/office/officeart/2005/8/quickstyle/simple2" qsCatId="simple" csTypeId="urn:microsoft.com/office/officeart/2005/8/colors/colorful1#1" csCatId="colorful" phldr="1"/>
      <dgm:spPr/>
    </dgm:pt>
    <dgm:pt modelId="{D1526193-999D-470C-95E6-7FC9D1BFF7DB}">
      <dgm:prSet phldrT="[Текст]"/>
      <dgm:spPr/>
      <dgm:t>
        <a:bodyPr/>
        <a:lstStyle/>
        <a:p>
          <a:r>
            <a:rPr lang="ru-RU" dirty="0" smtClean="0"/>
            <a:t>ФЕЙЕРВЕРКИ</a:t>
          </a:r>
          <a:endParaRPr lang="ru-RU" dirty="0"/>
        </a:p>
      </dgm:t>
    </dgm:pt>
    <dgm:pt modelId="{829D5D74-028F-4493-8A43-D4FDFC1D46A7}" type="parTrans" cxnId="{08AB5C0A-B602-469B-85AD-164C94DCB190}">
      <dgm:prSet/>
      <dgm:spPr/>
      <dgm:t>
        <a:bodyPr/>
        <a:lstStyle/>
        <a:p>
          <a:endParaRPr lang="ru-RU"/>
        </a:p>
      </dgm:t>
    </dgm:pt>
    <dgm:pt modelId="{B0EB52AF-F43D-4E66-902E-5E3F702CEBB6}" type="sibTrans" cxnId="{08AB5C0A-B602-469B-85AD-164C94DCB190}">
      <dgm:prSet/>
      <dgm:spPr/>
      <dgm:t>
        <a:bodyPr/>
        <a:lstStyle/>
        <a:p>
          <a:endParaRPr lang="ru-RU"/>
        </a:p>
      </dgm:t>
    </dgm:pt>
    <dgm:pt modelId="{018C10D6-0BA7-4833-BD30-2541BAA0086A}">
      <dgm:prSet phldrT="[Текст]"/>
      <dgm:spPr/>
      <dgm:t>
        <a:bodyPr/>
        <a:lstStyle/>
        <a:p>
          <a:r>
            <a:rPr lang="ru-RU" dirty="0" smtClean="0"/>
            <a:t>АНИМАЦИЯ</a:t>
          </a:r>
          <a:endParaRPr lang="ru-RU" dirty="0"/>
        </a:p>
      </dgm:t>
    </dgm:pt>
    <dgm:pt modelId="{1D32B507-4991-4382-B471-2ACD3583A036}" type="parTrans" cxnId="{E5287E8B-6515-44CA-9BEA-F02935C445C6}">
      <dgm:prSet/>
      <dgm:spPr/>
      <dgm:t>
        <a:bodyPr/>
        <a:lstStyle/>
        <a:p>
          <a:endParaRPr lang="ru-RU"/>
        </a:p>
      </dgm:t>
    </dgm:pt>
    <dgm:pt modelId="{9B655D08-AE4E-4CA0-A41F-E4EDD9F0AE58}" type="sibTrans" cxnId="{E5287E8B-6515-44CA-9BEA-F02935C445C6}">
      <dgm:prSet/>
      <dgm:spPr/>
      <dgm:t>
        <a:bodyPr/>
        <a:lstStyle/>
        <a:p>
          <a:endParaRPr lang="ru-RU"/>
        </a:p>
      </dgm:t>
    </dgm:pt>
    <dgm:pt modelId="{11483FFE-A689-46F9-BF61-E364B0341F91}">
      <dgm:prSet phldrT="[Текст]"/>
      <dgm:spPr/>
      <dgm:t>
        <a:bodyPr/>
        <a:lstStyle/>
        <a:p>
          <a:r>
            <a:rPr lang="ru-RU" dirty="0" smtClean="0"/>
            <a:t>ПРАЗНИЧНЫЙ ДЕКОР</a:t>
          </a:r>
          <a:endParaRPr lang="ru-RU" dirty="0"/>
        </a:p>
      </dgm:t>
    </dgm:pt>
    <dgm:pt modelId="{A8647A9C-74C2-41C4-A34E-2DF8146CBE99}" type="parTrans" cxnId="{042FEEBC-BDD5-46B3-8E50-DDD2C103CD29}">
      <dgm:prSet/>
      <dgm:spPr/>
      <dgm:t>
        <a:bodyPr/>
        <a:lstStyle/>
        <a:p>
          <a:endParaRPr lang="ru-RU"/>
        </a:p>
      </dgm:t>
    </dgm:pt>
    <dgm:pt modelId="{06268821-58AC-4196-B57F-0A19D5F4DFD4}" type="sibTrans" cxnId="{042FEEBC-BDD5-46B3-8E50-DDD2C103CD29}">
      <dgm:prSet/>
      <dgm:spPr/>
      <dgm:t>
        <a:bodyPr/>
        <a:lstStyle/>
        <a:p>
          <a:endParaRPr lang="ru-RU"/>
        </a:p>
      </dgm:t>
    </dgm:pt>
    <dgm:pt modelId="{B44EEF6B-9FF2-43CA-9AA2-FD67A695030F}">
      <dgm:prSet/>
      <dgm:spPr/>
      <dgm:t>
        <a:bodyPr/>
        <a:lstStyle/>
        <a:p>
          <a:r>
            <a:rPr lang="ru-RU" dirty="0" smtClean="0"/>
            <a:t>ДЕТСКАЯ АНИМАЦИЯ</a:t>
          </a:r>
          <a:endParaRPr lang="ru-RU" dirty="0"/>
        </a:p>
      </dgm:t>
    </dgm:pt>
    <dgm:pt modelId="{8665385C-77F8-476E-AFEA-2F28E1393EFE}" type="parTrans" cxnId="{388F7C7E-212E-4915-B377-6A531EAA2BBE}">
      <dgm:prSet/>
      <dgm:spPr/>
      <dgm:t>
        <a:bodyPr/>
        <a:lstStyle/>
        <a:p>
          <a:endParaRPr lang="ru-RU"/>
        </a:p>
      </dgm:t>
    </dgm:pt>
    <dgm:pt modelId="{E1D501B5-8FEC-4B9A-B5E5-661588A69241}" type="sibTrans" cxnId="{388F7C7E-212E-4915-B377-6A531EAA2BBE}">
      <dgm:prSet/>
      <dgm:spPr/>
      <dgm:t>
        <a:bodyPr/>
        <a:lstStyle/>
        <a:p>
          <a:endParaRPr lang="ru-RU"/>
        </a:p>
      </dgm:t>
    </dgm:pt>
    <dgm:pt modelId="{9FED6BE9-93D1-42D8-A84C-FB46AF885127}">
      <dgm:prSet/>
      <dgm:spPr/>
      <dgm:t>
        <a:bodyPr/>
        <a:lstStyle/>
        <a:p>
          <a:r>
            <a:rPr lang="ru-RU" dirty="0" smtClean="0"/>
            <a:t>ПРАЗДНИЧНЫЕ ТОРТЫ</a:t>
          </a:r>
          <a:endParaRPr lang="ru-RU" dirty="0"/>
        </a:p>
      </dgm:t>
    </dgm:pt>
    <dgm:pt modelId="{B692C39E-F420-4B93-9746-DCFDF9C74619}" type="parTrans" cxnId="{42D5D534-FDBA-4CD9-B436-78B45B2757D2}">
      <dgm:prSet/>
      <dgm:spPr/>
      <dgm:t>
        <a:bodyPr/>
        <a:lstStyle/>
        <a:p>
          <a:endParaRPr lang="ru-RU"/>
        </a:p>
      </dgm:t>
    </dgm:pt>
    <dgm:pt modelId="{D46C19A6-2267-44DA-BE0E-D778794FF04C}" type="sibTrans" cxnId="{42D5D534-FDBA-4CD9-B436-78B45B2757D2}">
      <dgm:prSet/>
      <dgm:spPr/>
      <dgm:t>
        <a:bodyPr/>
        <a:lstStyle/>
        <a:p>
          <a:endParaRPr lang="ru-RU"/>
        </a:p>
      </dgm:t>
    </dgm:pt>
    <dgm:pt modelId="{54F72839-FFD3-45F4-8DDC-4D3398B549B2}">
      <dgm:prSet/>
      <dgm:spPr/>
      <dgm:t>
        <a:bodyPr/>
        <a:lstStyle/>
        <a:p>
          <a:r>
            <a:rPr lang="ru-RU" dirty="0" smtClean="0"/>
            <a:t>И МНОГОЕ ДРУГОЕ</a:t>
          </a:r>
          <a:endParaRPr lang="ru-RU" dirty="0"/>
        </a:p>
      </dgm:t>
    </dgm:pt>
    <dgm:pt modelId="{A236C309-A6FF-4578-A030-6BD3BA9AD89B}" type="parTrans" cxnId="{8CFCA380-9B98-484F-96A4-A9AF4FF4F108}">
      <dgm:prSet/>
      <dgm:spPr/>
      <dgm:t>
        <a:bodyPr/>
        <a:lstStyle/>
        <a:p>
          <a:endParaRPr lang="ru-RU"/>
        </a:p>
      </dgm:t>
    </dgm:pt>
    <dgm:pt modelId="{4C5A4EA6-FA9D-44AA-A825-D07626647C5D}" type="sibTrans" cxnId="{8CFCA380-9B98-484F-96A4-A9AF4FF4F108}">
      <dgm:prSet/>
      <dgm:spPr/>
      <dgm:t>
        <a:bodyPr/>
        <a:lstStyle/>
        <a:p>
          <a:endParaRPr lang="ru-RU"/>
        </a:p>
      </dgm:t>
    </dgm:pt>
    <dgm:pt modelId="{ABFE845A-1EB3-4793-B018-5A5FB104E720}" type="pres">
      <dgm:prSet presAssocID="{CE4F51A9-F98E-4577-BAA3-C2960F4204F7}" presName="Name0" presStyleCnt="0">
        <dgm:presLayoutVars>
          <dgm:dir/>
          <dgm:resizeHandles val="exact"/>
        </dgm:presLayoutVars>
      </dgm:prSet>
      <dgm:spPr/>
    </dgm:pt>
    <dgm:pt modelId="{04C5DD74-CC7F-4097-AB4F-DEFAF40FB07D}" type="pres">
      <dgm:prSet presAssocID="{CE4F51A9-F98E-4577-BAA3-C2960F4204F7}" presName="fgShape" presStyleLbl="fgShp" presStyleIdx="0" presStyleCnt="1"/>
      <dgm:spPr/>
    </dgm:pt>
    <dgm:pt modelId="{5A0DE646-71B4-4EC3-AFEC-CFBFB483CA20}" type="pres">
      <dgm:prSet presAssocID="{CE4F51A9-F98E-4577-BAA3-C2960F4204F7}" presName="linComp" presStyleCnt="0"/>
      <dgm:spPr/>
    </dgm:pt>
    <dgm:pt modelId="{2F2DEE99-0E9D-47B5-8FFC-D2C478AECD88}" type="pres">
      <dgm:prSet presAssocID="{D1526193-999D-470C-95E6-7FC9D1BFF7DB}" presName="compNode" presStyleCnt="0"/>
      <dgm:spPr/>
    </dgm:pt>
    <dgm:pt modelId="{6E51697E-197E-4DBB-817D-A070054F7A8D}" type="pres">
      <dgm:prSet presAssocID="{D1526193-999D-470C-95E6-7FC9D1BFF7DB}" presName="bkgdShape" presStyleLbl="node1" presStyleIdx="0" presStyleCnt="6"/>
      <dgm:spPr/>
      <dgm:t>
        <a:bodyPr/>
        <a:lstStyle/>
        <a:p>
          <a:endParaRPr lang="ru-RU"/>
        </a:p>
      </dgm:t>
    </dgm:pt>
    <dgm:pt modelId="{E19B01DB-C08C-4046-A8C1-DF3B91C24675}" type="pres">
      <dgm:prSet presAssocID="{D1526193-999D-470C-95E6-7FC9D1BFF7DB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FA84C-3FA9-4097-A0FC-F37AF8B1BECD}" type="pres">
      <dgm:prSet presAssocID="{D1526193-999D-470C-95E6-7FC9D1BFF7DB}" presName="invisiNode" presStyleLbl="node1" presStyleIdx="0" presStyleCnt="6"/>
      <dgm:spPr/>
    </dgm:pt>
    <dgm:pt modelId="{C3151A35-BFC1-4327-BFF9-F11CFB7D0F0A}" type="pres">
      <dgm:prSet presAssocID="{D1526193-999D-470C-95E6-7FC9D1BFF7DB}" presName="imagNode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0" r="-30000"/>
          </a:stretch>
        </a:blipFill>
      </dgm:spPr>
    </dgm:pt>
    <dgm:pt modelId="{88819B21-22F8-4E4A-BA40-5EDBEF132AB0}" type="pres">
      <dgm:prSet presAssocID="{B0EB52AF-F43D-4E66-902E-5E3F702CEBB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1A33037-76B5-414C-9839-210DF2230A7C}" type="pres">
      <dgm:prSet presAssocID="{018C10D6-0BA7-4833-BD30-2541BAA0086A}" presName="compNode" presStyleCnt="0"/>
      <dgm:spPr/>
    </dgm:pt>
    <dgm:pt modelId="{24C3CF2F-8FC8-4CB1-A904-D086316B3A31}" type="pres">
      <dgm:prSet presAssocID="{018C10D6-0BA7-4833-BD30-2541BAA0086A}" presName="bkgdShape" presStyleLbl="node1" presStyleIdx="1" presStyleCnt="6"/>
      <dgm:spPr/>
      <dgm:t>
        <a:bodyPr/>
        <a:lstStyle/>
        <a:p>
          <a:endParaRPr lang="ru-RU"/>
        </a:p>
      </dgm:t>
    </dgm:pt>
    <dgm:pt modelId="{3AA0D9D8-E1C5-4EA6-BA16-1038B0BABA79}" type="pres">
      <dgm:prSet presAssocID="{018C10D6-0BA7-4833-BD30-2541BAA0086A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BBC896-5428-4855-AB99-3D02B0F62D19}" type="pres">
      <dgm:prSet presAssocID="{018C10D6-0BA7-4833-BD30-2541BAA0086A}" presName="invisiNode" presStyleLbl="node1" presStyleIdx="1" presStyleCnt="6"/>
      <dgm:spPr/>
    </dgm:pt>
    <dgm:pt modelId="{78FE653A-7830-4804-83A9-8836869DAFB3}" type="pres">
      <dgm:prSet presAssocID="{018C10D6-0BA7-4833-BD30-2541BAA0086A}" presName="imagNode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4000" b="-24000"/>
          </a:stretch>
        </a:blipFill>
      </dgm:spPr>
    </dgm:pt>
    <dgm:pt modelId="{0E5F0EAF-77AE-46CC-851E-77BA45D411F4}" type="pres">
      <dgm:prSet presAssocID="{9B655D08-AE4E-4CA0-A41F-E4EDD9F0AE5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72B6653-DF71-4AB9-B90B-6C24BC933D85}" type="pres">
      <dgm:prSet presAssocID="{B44EEF6B-9FF2-43CA-9AA2-FD67A695030F}" presName="compNode" presStyleCnt="0"/>
      <dgm:spPr/>
    </dgm:pt>
    <dgm:pt modelId="{83271B60-2323-4B00-8C24-57321C0720A3}" type="pres">
      <dgm:prSet presAssocID="{B44EEF6B-9FF2-43CA-9AA2-FD67A695030F}" presName="bkgdShape" presStyleLbl="node1" presStyleIdx="2" presStyleCnt="6"/>
      <dgm:spPr/>
      <dgm:t>
        <a:bodyPr/>
        <a:lstStyle/>
        <a:p>
          <a:endParaRPr lang="ru-RU"/>
        </a:p>
      </dgm:t>
    </dgm:pt>
    <dgm:pt modelId="{8B483C44-722F-42E1-83DC-A82469F5387D}" type="pres">
      <dgm:prSet presAssocID="{B44EEF6B-9FF2-43CA-9AA2-FD67A695030F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940001-2ACA-40E3-AF21-01F16786B29D}" type="pres">
      <dgm:prSet presAssocID="{B44EEF6B-9FF2-43CA-9AA2-FD67A695030F}" presName="invisiNode" presStyleLbl="node1" presStyleIdx="2" presStyleCnt="6"/>
      <dgm:spPr/>
    </dgm:pt>
    <dgm:pt modelId="{D35A05C7-EB05-45D0-B2B9-B6C753270C22}" type="pres">
      <dgm:prSet presAssocID="{B44EEF6B-9FF2-43CA-9AA2-FD67A695030F}" presName="imagNode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7000" b="-17000"/>
          </a:stretch>
        </a:blipFill>
      </dgm:spPr>
    </dgm:pt>
    <dgm:pt modelId="{1BB9FB00-3792-42A2-A317-328EEC58FDE4}" type="pres">
      <dgm:prSet presAssocID="{E1D501B5-8FEC-4B9A-B5E5-661588A6924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B6C2E3E-FE55-4381-86A2-DC23F3B362B9}" type="pres">
      <dgm:prSet presAssocID="{11483FFE-A689-46F9-BF61-E364B0341F91}" presName="compNode" presStyleCnt="0"/>
      <dgm:spPr/>
    </dgm:pt>
    <dgm:pt modelId="{826143C9-5CA5-4800-95F7-93E7F70CD46E}" type="pres">
      <dgm:prSet presAssocID="{11483FFE-A689-46F9-BF61-E364B0341F91}" presName="bkgdShape" presStyleLbl="node1" presStyleIdx="3" presStyleCnt="6"/>
      <dgm:spPr/>
      <dgm:t>
        <a:bodyPr/>
        <a:lstStyle/>
        <a:p>
          <a:endParaRPr lang="ru-RU"/>
        </a:p>
      </dgm:t>
    </dgm:pt>
    <dgm:pt modelId="{90D96105-D756-491A-9105-DFE99FFBB8E7}" type="pres">
      <dgm:prSet presAssocID="{11483FFE-A689-46F9-BF61-E364B0341F91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C31548-ADEC-4C3C-A122-2DEF996B5EDE}" type="pres">
      <dgm:prSet presAssocID="{11483FFE-A689-46F9-BF61-E364B0341F91}" presName="invisiNode" presStyleLbl="node1" presStyleIdx="3" presStyleCnt="6"/>
      <dgm:spPr/>
    </dgm:pt>
    <dgm:pt modelId="{C9A9A972-6831-4F86-A654-D9586762EEB7}" type="pres">
      <dgm:prSet presAssocID="{11483FFE-A689-46F9-BF61-E364B0341F91}" presName="imagNode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6000" r="-26000"/>
          </a:stretch>
        </a:blipFill>
      </dgm:spPr>
    </dgm:pt>
    <dgm:pt modelId="{6CE044A8-C794-4E83-8578-73B5CA6CA375}" type="pres">
      <dgm:prSet presAssocID="{06268821-58AC-4196-B57F-0A19D5F4DFD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A93CAAA-E62D-4BE7-965C-4ED41A8C17A2}" type="pres">
      <dgm:prSet presAssocID="{9FED6BE9-93D1-42D8-A84C-FB46AF885127}" presName="compNode" presStyleCnt="0"/>
      <dgm:spPr/>
    </dgm:pt>
    <dgm:pt modelId="{71D7F511-8559-4C31-B396-B5F6ABEF9F9A}" type="pres">
      <dgm:prSet presAssocID="{9FED6BE9-93D1-42D8-A84C-FB46AF885127}" presName="bkgdShape" presStyleLbl="node1" presStyleIdx="4" presStyleCnt="6"/>
      <dgm:spPr/>
      <dgm:t>
        <a:bodyPr/>
        <a:lstStyle/>
        <a:p>
          <a:endParaRPr lang="ru-RU"/>
        </a:p>
      </dgm:t>
    </dgm:pt>
    <dgm:pt modelId="{F3E354F2-F019-44AA-B9B8-299EA1B5B7B1}" type="pres">
      <dgm:prSet presAssocID="{9FED6BE9-93D1-42D8-A84C-FB46AF885127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DB1262-3E07-470C-B982-F74458D77A61}" type="pres">
      <dgm:prSet presAssocID="{9FED6BE9-93D1-42D8-A84C-FB46AF885127}" presName="invisiNode" presStyleLbl="node1" presStyleIdx="4" presStyleCnt="6"/>
      <dgm:spPr/>
    </dgm:pt>
    <dgm:pt modelId="{8250E324-4B50-4E45-AA41-1E2B96E624AC}" type="pres">
      <dgm:prSet presAssocID="{9FED6BE9-93D1-42D8-A84C-FB46AF885127}" presName="imagNode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5000" b="-5000"/>
          </a:stretch>
        </a:blipFill>
      </dgm:spPr>
    </dgm:pt>
    <dgm:pt modelId="{C9350C01-0A52-4126-99EC-906F435317CD}" type="pres">
      <dgm:prSet presAssocID="{D46C19A6-2267-44DA-BE0E-D778794FF04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38326E8-C986-4079-8122-2C75071F4D2B}" type="pres">
      <dgm:prSet presAssocID="{54F72839-FFD3-45F4-8DDC-4D3398B549B2}" presName="compNode" presStyleCnt="0"/>
      <dgm:spPr/>
    </dgm:pt>
    <dgm:pt modelId="{7EF14DC0-3648-43D6-B0CD-57313CD88F1C}" type="pres">
      <dgm:prSet presAssocID="{54F72839-FFD3-45F4-8DDC-4D3398B549B2}" presName="bkgdShape" presStyleLbl="node1" presStyleIdx="5" presStyleCnt="6"/>
      <dgm:spPr/>
      <dgm:t>
        <a:bodyPr/>
        <a:lstStyle/>
        <a:p>
          <a:endParaRPr lang="ru-RU"/>
        </a:p>
      </dgm:t>
    </dgm:pt>
    <dgm:pt modelId="{291D0BA9-6265-473D-9C0A-88DB918D80C6}" type="pres">
      <dgm:prSet presAssocID="{54F72839-FFD3-45F4-8DDC-4D3398B549B2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E44B94-C46E-4D6E-AEA9-00DB0DA005A0}" type="pres">
      <dgm:prSet presAssocID="{54F72839-FFD3-45F4-8DDC-4D3398B549B2}" presName="invisiNode" presStyleLbl="node1" presStyleIdx="5" presStyleCnt="6"/>
      <dgm:spPr/>
    </dgm:pt>
    <dgm:pt modelId="{A7A94851-BC7D-49A0-979F-9402CB0319D2}" type="pres">
      <dgm:prSet presAssocID="{54F72839-FFD3-45F4-8DDC-4D3398B549B2}" presName="imagNode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5000" b="-5000"/>
          </a:stretch>
        </a:blipFill>
      </dgm:spPr>
    </dgm:pt>
  </dgm:ptLst>
  <dgm:cxnLst>
    <dgm:cxn modelId="{9FD6EBBE-16B3-46AF-9253-4AA4214EB177}" type="presOf" srcId="{54F72839-FFD3-45F4-8DDC-4D3398B549B2}" destId="{291D0BA9-6265-473D-9C0A-88DB918D80C6}" srcOrd="1" destOrd="0" presId="urn:microsoft.com/office/officeart/2005/8/layout/hList7#1"/>
    <dgm:cxn modelId="{E5287E8B-6515-44CA-9BEA-F02935C445C6}" srcId="{CE4F51A9-F98E-4577-BAA3-C2960F4204F7}" destId="{018C10D6-0BA7-4833-BD30-2541BAA0086A}" srcOrd="1" destOrd="0" parTransId="{1D32B507-4991-4382-B471-2ACD3583A036}" sibTransId="{9B655D08-AE4E-4CA0-A41F-E4EDD9F0AE58}"/>
    <dgm:cxn modelId="{7013BFF2-F084-45F9-9621-4B7456FA8065}" type="presOf" srcId="{D1526193-999D-470C-95E6-7FC9D1BFF7DB}" destId="{E19B01DB-C08C-4046-A8C1-DF3B91C24675}" srcOrd="1" destOrd="0" presId="urn:microsoft.com/office/officeart/2005/8/layout/hList7#1"/>
    <dgm:cxn modelId="{2A028AAB-DB07-4E24-AC5F-96DCD5EC554E}" type="presOf" srcId="{06268821-58AC-4196-B57F-0A19D5F4DFD4}" destId="{6CE044A8-C794-4E83-8578-73B5CA6CA375}" srcOrd="0" destOrd="0" presId="urn:microsoft.com/office/officeart/2005/8/layout/hList7#1"/>
    <dgm:cxn modelId="{ED6422F1-4D5C-4A31-BCF9-EC959C38592F}" type="presOf" srcId="{11483FFE-A689-46F9-BF61-E364B0341F91}" destId="{90D96105-D756-491A-9105-DFE99FFBB8E7}" srcOrd="1" destOrd="0" presId="urn:microsoft.com/office/officeart/2005/8/layout/hList7#1"/>
    <dgm:cxn modelId="{1925B631-EFBA-425A-A97C-00F222BBCE9D}" type="presOf" srcId="{018C10D6-0BA7-4833-BD30-2541BAA0086A}" destId="{24C3CF2F-8FC8-4CB1-A904-D086316B3A31}" srcOrd="0" destOrd="0" presId="urn:microsoft.com/office/officeart/2005/8/layout/hList7#1"/>
    <dgm:cxn modelId="{42D5D534-FDBA-4CD9-B436-78B45B2757D2}" srcId="{CE4F51A9-F98E-4577-BAA3-C2960F4204F7}" destId="{9FED6BE9-93D1-42D8-A84C-FB46AF885127}" srcOrd="4" destOrd="0" parTransId="{B692C39E-F420-4B93-9746-DCFDF9C74619}" sibTransId="{D46C19A6-2267-44DA-BE0E-D778794FF04C}"/>
    <dgm:cxn modelId="{0858212D-6383-4E76-B60D-AAA281C1C772}" type="presOf" srcId="{9FED6BE9-93D1-42D8-A84C-FB46AF885127}" destId="{71D7F511-8559-4C31-B396-B5F6ABEF9F9A}" srcOrd="0" destOrd="0" presId="urn:microsoft.com/office/officeart/2005/8/layout/hList7#1"/>
    <dgm:cxn modelId="{400F99E0-CB33-4AC4-922C-4E5FF800F21C}" type="presOf" srcId="{018C10D6-0BA7-4833-BD30-2541BAA0086A}" destId="{3AA0D9D8-E1C5-4EA6-BA16-1038B0BABA79}" srcOrd="1" destOrd="0" presId="urn:microsoft.com/office/officeart/2005/8/layout/hList7#1"/>
    <dgm:cxn modelId="{122F41B0-22B4-477B-B1FD-58B0A0CD114A}" type="presOf" srcId="{9B655D08-AE4E-4CA0-A41F-E4EDD9F0AE58}" destId="{0E5F0EAF-77AE-46CC-851E-77BA45D411F4}" srcOrd="0" destOrd="0" presId="urn:microsoft.com/office/officeart/2005/8/layout/hList7#1"/>
    <dgm:cxn modelId="{08AB5C0A-B602-469B-85AD-164C94DCB190}" srcId="{CE4F51A9-F98E-4577-BAA3-C2960F4204F7}" destId="{D1526193-999D-470C-95E6-7FC9D1BFF7DB}" srcOrd="0" destOrd="0" parTransId="{829D5D74-028F-4493-8A43-D4FDFC1D46A7}" sibTransId="{B0EB52AF-F43D-4E66-902E-5E3F702CEBB6}"/>
    <dgm:cxn modelId="{C3CE74E7-6B7C-40AB-A6ED-33667BD834DF}" type="presOf" srcId="{9FED6BE9-93D1-42D8-A84C-FB46AF885127}" destId="{F3E354F2-F019-44AA-B9B8-299EA1B5B7B1}" srcOrd="1" destOrd="0" presId="urn:microsoft.com/office/officeart/2005/8/layout/hList7#1"/>
    <dgm:cxn modelId="{0E02BB4B-98D1-4D74-8FDA-F5E4DA9BA220}" type="presOf" srcId="{D1526193-999D-470C-95E6-7FC9D1BFF7DB}" destId="{6E51697E-197E-4DBB-817D-A070054F7A8D}" srcOrd="0" destOrd="0" presId="urn:microsoft.com/office/officeart/2005/8/layout/hList7#1"/>
    <dgm:cxn modelId="{BD02FB34-947A-44BB-B748-1BDFEE421EF9}" type="presOf" srcId="{CE4F51A9-F98E-4577-BAA3-C2960F4204F7}" destId="{ABFE845A-1EB3-4793-B018-5A5FB104E720}" srcOrd="0" destOrd="0" presId="urn:microsoft.com/office/officeart/2005/8/layout/hList7#1"/>
    <dgm:cxn modelId="{FC5D70D9-90A6-4BC7-9A01-BF048A88EACE}" type="presOf" srcId="{E1D501B5-8FEC-4B9A-B5E5-661588A69241}" destId="{1BB9FB00-3792-42A2-A317-328EEC58FDE4}" srcOrd="0" destOrd="0" presId="urn:microsoft.com/office/officeart/2005/8/layout/hList7#1"/>
    <dgm:cxn modelId="{2A4AFD88-6785-477B-92A5-3F809994A1F2}" type="presOf" srcId="{B0EB52AF-F43D-4E66-902E-5E3F702CEBB6}" destId="{88819B21-22F8-4E4A-BA40-5EDBEF132AB0}" srcOrd="0" destOrd="0" presId="urn:microsoft.com/office/officeart/2005/8/layout/hList7#1"/>
    <dgm:cxn modelId="{18EABB66-8613-46BE-8315-8064B8D7576E}" type="presOf" srcId="{B44EEF6B-9FF2-43CA-9AA2-FD67A695030F}" destId="{83271B60-2323-4B00-8C24-57321C0720A3}" srcOrd="0" destOrd="0" presId="urn:microsoft.com/office/officeart/2005/8/layout/hList7#1"/>
    <dgm:cxn modelId="{B6B156DB-A6C8-40B6-B1CC-23D60F49B03C}" type="presOf" srcId="{11483FFE-A689-46F9-BF61-E364B0341F91}" destId="{826143C9-5CA5-4800-95F7-93E7F70CD46E}" srcOrd="0" destOrd="0" presId="urn:microsoft.com/office/officeart/2005/8/layout/hList7#1"/>
    <dgm:cxn modelId="{0721B987-CB44-4135-80F2-9B8AE003CEB0}" type="presOf" srcId="{D46C19A6-2267-44DA-BE0E-D778794FF04C}" destId="{C9350C01-0A52-4126-99EC-906F435317CD}" srcOrd="0" destOrd="0" presId="urn:microsoft.com/office/officeart/2005/8/layout/hList7#1"/>
    <dgm:cxn modelId="{388F7C7E-212E-4915-B377-6A531EAA2BBE}" srcId="{CE4F51A9-F98E-4577-BAA3-C2960F4204F7}" destId="{B44EEF6B-9FF2-43CA-9AA2-FD67A695030F}" srcOrd="2" destOrd="0" parTransId="{8665385C-77F8-476E-AFEA-2F28E1393EFE}" sibTransId="{E1D501B5-8FEC-4B9A-B5E5-661588A69241}"/>
    <dgm:cxn modelId="{042FEEBC-BDD5-46B3-8E50-DDD2C103CD29}" srcId="{CE4F51A9-F98E-4577-BAA3-C2960F4204F7}" destId="{11483FFE-A689-46F9-BF61-E364B0341F91}" srcOrd="3" destOrd="0" parTransId="{A8647A9C-74C2-41C4-A34E-2DF8146CBE99}" sibTransId="{06268821-58AC-4196-B57F-0A19D5F4DFD4}"/>
    <dgm:cxn modelId="{8CFCA380-9B98-484F-96A4-A9AF4FF4F108}" srcId="{CE4F51A9-F98E-4577-BAA3-C2960F4204F7}" destId="{54F72839-FFD3-45F4-8DDC-4D3398B549B2}" srcOrd="5" destOrd="0" parTransId="{A236C309-A6FF-4578-A030-6BD3BA9AD89B}" sibTransId="{4C5A4EA6-FA9D-44AA-A825-D07626647C5D}"/>
    <dgm:cxn modelId="{B888D90C-13D1-4039-A133-7A3729DBFEBA}" type="presOf" srcId="{B44EEF6B-9FF2-43CA-9AA2-FD67A695030F}" destId="{8B483C44-722F-42E1-83DC-A82469F5387D}" srcOrd="1" destOrd="0" presId="urn:microsoft.com/office/officeart/2005/8/layout/hList7#1"/>
    <dgm:cxn modelId="{0AE91C35-46A9-4CF7-AF21-BF78E6320B36}" type="presOf" srcId="{54F72839-FFD3-45F4-8DDC-4D3398B549B2}" destId="{7EF14DC0-3648-43D6-B0CD-57313CD88F1C}" srcOrd="0" destOrd="0" presId="urn:microsoft.com/office/officeart/2005/8/layout/hList7#1"/>
    <dgm:cxn modelId="{CAEBC195-135E-4370-96CD-067F2EA7AA5A}" type="presParOf" srcId="{ABFE845A-1EB3-4793-B018-5A5FB104E720}" destId="{04C5DD74-CC7F-4097-AB4F-DEFAF40FB07D}" srcOrd="0" destOrd="0" presId="urn:microsoft.com/office/officeart/2005/8/layout/hList7#1"/>
    <dgm:cxn modelId="{81455BF3-DF6F-4E61-8018-F0E3BA816D79}" type="presParOf" srcId="{ABFE845A-1EB3-4793-B018-5A5FB104E720}" destId="{5A0DE646-71B4-4EC3-AFEC-CFBFB483CA20}" srcOrd="1" destOrd="0" presId="urn:microsoft.com/office/officeart/2005/8/layout/hList7#1"/>
    <dgm:cxn modelId="{5818FA5F-38D5-4EE3-BBE0-7F45FCC26DC5}" type="presParOf" srcId="{5A0DE646-71B4-4EC3-AFEC-CFBFB483CA20}" destId="{2F2DEE99-0E9D-47B5-8FFC-D2C478AECD88}" srcOrd="0" destOrd="0" presId="urn:microsoft.com/office/officeart/2005/8/layout/hList7#1"/>
    <dgm:cxn modelId="{6828634B-459A-42B9-8D35-6A9F64CEC1E5}" type="presParOf" srcId="{2F2DEE99-0E9D-47B5-8FFC-D2C478AECD88}" destId="{6E51697E-197E-4DBB-817D-A070054F7A8D}" srcOrd="0" destOrd="0" presId="urn:microsoft.com/office/officeart/2005/8/layout/hList7#1"/>
    <dgm:cxn modelId="{E13348A1-3445-47C0-A3E6-2C1339D16298}" type="presParOf" srcId="{2F2DEE99-0E9D-47B5-8FFC-D2C478AECD88}" destId="{E19B01DB-C08C-4046-A8C1-DF3B91C24675}" srcOrd="1" destOrd="0" presId="urn:microsoft.com/office/officeart/2005/8/layout/hList7#1"/>
    <dgm:cxn modelId="{F3E3A782-C51C-4DC6-AFE4-199931244FFC}" type="presParOf" srcId="{2F2DEE99-0E9D-47B5-8FFC-D2C478AECD88}" destId="{A06FA84C-3FA9-4097-A0FC-F37AF8B1BECD}" srcOrd="2" destOrd="0" presId="urn:microsoft.com/office/officeart/2005/8/layout/hList7#1"/>
    <dgm:cxn modelId="{0646261F-3719-4014-A6D3-D29A753BE159}" type="presParOf" srcId="{2F2DEE99-0E9D-47B5-8FFC-D2C478AECD88}" destId="{C3151A35-BFC1-4327-BFF9-F11CFB7D0F0A}" srcOrd="3" destOrd="0" presId="urn:microsoft.com/office/officeart/2005/8/layout/hList7#1"/>
    <dgm:cxn modelId="{4F343126-A9AD-45B4-9E30-1BB104A92682}" type="presParOf" srcId="{5A0DE646-71B4-4EC3-AFEC-CFBFB483CA20}" destId="{88819B21-22F8-4E4A-BA40-5EDBEF132AB0}" srcOrd="1" destOrd="0" presId="urn:microsoft.com/office/officeart/2005/8/layout/hList7#1"/>
    <dgm:cxn modelId="{E8CEC449-7FA6-4F71-9313-E35721ECBD05}" type="presParOf" srcId="{5A0DE646-71B4-4EC3-AFEC-CFBFB483CA20}" destId="{51A33037-76B5-414C-9839-210DF2230A7C}" srcOrd="2" destOrd="0" presId="urn:microsoft.com/office/officeart/2005/8/layout/hList7#1"/>
    <dgm:cxn modelId="{1085FB29-2B6B-404D-92BC-09E3D16C6E74}" type="presParOf" srcId="{51A33037-76B5-414C-9839-210DF2230A7C}" destId="{24C3CF2F-8FC8-4CB1-A904-D086316B3A31}" srcOrd="0" destOrd="0" presId="urn:microsoft.com/office/officeart/2005/8/layout/hList7#1"/>
    <dgm:cxn modelId="{14AA60F9-4968-49EB-881C-C20DEAE2F234}" type="presParOf" srcId="{51A33037-76B5-414C-9839-210DF2230A7C}" destId="{3AA0D9D8-E1C5-4EA6-BA16-1038B0BABA79}" srcOrd="1" destOrd="0" presId="urn:microsoft.com/office/officeart/2005/8/layout/hList7#1"/>
    <dgm:cxn modelId="{2540FB49-E5F3-49C6-B3A8-49B3C415C7FE}" type="presParOf" srcId="{51A33037-76B5-414C-9839-210DF2230A7C}" destId="{F3BBC896-5428-4855-AB99-3D02B0F62D19}" srcOrd="2" destOrd="0" presId="urn:microsoft.com/office/officeart/2005/8/layout/hList7#1"/>
    <dgm:cxn modelId="{498598FA-5328-423B-83A2-B4D33794C66C}" type="presParOf" srcId="{51A33037-76B5-414C-9839-210DF2230A7C}" destId="{78FE653A-7830-4804-83A9-8836869DAFB3}" srcOrd="3" destOrd="0" presId="urn:microsoft.com/office/officeart/2005/8/layout/hList7#1"/>
    <dgm:cxn modelId="{B09FF3A9-3836-4939-9331-45FBA0B8CD2C}" type="presParOf" srcId="{5A0DE646-71B4-4EC3-AFEC-CFBFB483CA20}" destId="{0E5F0EAF-77AE-46CC-851E-77BA45D411F4}" srcOrd="3" destOrd="0" presId="urn:microsoft.com/office/officeart/2005/8/layout/hList7#1"/>
    <dgm:cxn modelId="{6A85313D-A1F9-49DA-B0AC-3504F9D09C2B}" type="presParOf" srcId="{5A0DE646-71B4-4EC3-AFEC-CFBFB483CA20}" destId="{772B6653-DF71-4AB9-B90B-6C24BC933D85}" srcOrd="4" destOrd="0" presId="urn:microsoft.com/office/officeart/2005/8/layout/hList7#1"/>
    <dgm:cxn modelId="{00EAF410-E9F8-47AA-958F-E8C37D65575E}" type="presParOf" srcId="{772B6653-DF71-4AB9-B90B-6C24BC933D85}" destId="{83271B60-2323-4B00-8C24-57321C0720A3}" srcOrd="0" destOrd="0" presId="urn:microsoft.com/office/officeart/2005/8/layout/hList7#1"/>
    <dgm:cxn modelId="{2515E284-5004-4033-8474-DA31F7D1E45F}" type="presParOf" srcId="{772B6653-DF71-4AB9-B90B-6C24BC933D85}" destId="{8B483C44-722F-42E1-83DC-A82469F5387D}" srcOrd="1" destOrd="0" presId="urn:microsoft.com/office/officeart/2005/8/layout/hList7#1"/>
    <dgm:cxn modelId="{E1342E72-0FB5-4D37-A519-BAC70BB1D845}" type="presParOf" srcId="{772B6653-DF71-4AB9-B90B-6C24BC933D85}" destId="{AD940001-2ACA-40E3-AF21-01F16786B29D}" srcOrd="2" destOrd="0" presId="urn:microsoft.com/office/officeart/2005/8/layout/hList7#1"/>
    <dgm:cxn modelId="{FA5983FC-6405-4BC0-A8C2-74C28C24AF7F}" type="presParOf" srcId="{772B6653-DF71-4AB9-B90B-6C24BC933D85}" destId="{D35A05C7-EB05-45D0-B2B9-B6C753270C22}" srcOrd="3" destOrd="0" presId="urn:microsoft.com/office/officeart/2005/8/layout/hList7#1"/>
    <dgm:cxn modelId="{D24EE660-068E-4ECE-99D3-75F149E5B6F2}" type="presParOf" srcId="{5A0DE646-71B4-4EC3-AFEC-CFBFB483CA20}" destId="{1BB9FB00-3792-42A2-A317-328EEC58FDE4}" srcOrd="5" destOrd="0" presId="urn:microsoft.com/office/officeart/2005/8/layout/hList7#1"/>
    <dgm:cxn modelId="{96274B0E-97E0-4B83-9C6F-0F4DFB3AB3F1}" type="presParOf" srcId="{5A0DE646-71B4-4EC3-AFEC-CFBFB483CA20}" destId="{9B6C2E3E-FE55-4381-86A2-DC23F3B362B9}" srcOrd="6" destOrd="0" presId="urn:microsoft.com/office/officeart/2005/8/layout/hList7#1"/>
    <dgm:cxn modelId="{67CA7FCD-FC33-4F38-9024-33855192E298}" type="presParOf" srcId="{9B6C2E3E-FE55-4381-86A2-DC23F3B362B9}" destId="{826143C9-5CA5-4800-95F7-93E7F70CD46E}" srcOrd="0" destOrd="0" presId="urn:microsoft.com/office/officeart/2005/8/layout/hList7#1"/>
    <dgm:cxn modelId="{CF347BB4-C692-494E-BB9E-9F72A22FE837}" type="presParOf" srcId="{9B6C2E3E-FE55-4381-86A2-DC23F3B362B9}" destId="{90D96105-D756-491A-9105-DFE99FFBB8E7}" srcOrd="1" destOrd="0" presId="urn:microsoft.com/office/officeart/2005/8/layout/hList7#1"/>
    <dgm:cxn modelId="{CFE13EFA-F2D0-4413-94AB-B0C5F8001903}" type="presParOf" srcId="{9B6C2E3E-FE55-4381-86A2-DC23F3B362B9}" destId="{95C31548-ADEC-4C3C-A122-2DEF996B5EDE}" srcOrd="2" destOrd="0" presId="urn:microsoft.com/office/officeart/2005/8/layout/hList7#1"/>
    <dgm:cxn modelId="{70986D9D-5852-46BD-ACBE-D23E2A499A0F}" type="presParOf" srcId="{9B6C2E3E-FE55-4381-86A2-DC23F3B362B9}" destId="{C9A9A972-6831-4F86-A654-D9586762EEB7}" srcOrd="3" destOrd="0" presId="urn:microsoft.com/office/officeart/2005/8/layout/hList7#1"/>
    <dgm:cxn modelId="{36DF62A7-EC23-4677-BA79-61C0C2946492}" type="presParOf" srcId="{5A0DE646-71B4-4EC3-AFEC-CFBFB483CA20}" destId="{6CE044A8-C794-4E83-8578-73B5CA6CA375}" srcOrd="7" destOrd="0" presId="urn:microsoft.com/office/officeart/2005/8/layout/hList7#1"/>
    <dgm:cxn modelId="{A31A284F-2CCC-4751-BABC-40319B06E302}" type="presParOf" srcId="{5A0DE646-71B4-4EC3-AFEC-CFBFB483CA20}" destId="{3A93CAAA-E62D-4BE7-965C-4ED41A8C17A2}" srcOrd="8" destOrd="0" presId="urn:microsoft.com/office/officeart/2005/8/layout/hList7#1"/>
    <dgm:cxn modelId="{34F43FF9-3F46-4E96-8366-8CFF1B0C97C4}" type="presParOf" srcId="{3A93CAAA-E62D-4BE7-965C-4ED41A8C17A2}" destId="{71D7F511-8559-4C31-B396-B5F6ABEF9F9A}" srcOrd="0" destOrd="0" presId="urn:microsoft.com/office/officeart/2005/8/layout/hList7#1"/>
    <dgm:cxn modelId="{F1DC2C6C-F16B-447C-BBD6-178F319453C7}" type="presParOf" srcId="{3A93CAAA-E62D-4BE7-965C-4ED41A8C17A2}" destId="{F3E354F2-F019-44AA-B9B8-299EA1B5B7B1}" srcOrd="1" destOrd="0" presId="urn:microsoft.com/office/officeart/2005/8/layout/hList7#1"/>
    <dgm:cxn modelId="{717851DE-5295-4A75-9CDB-0C15DC7C36B8}" type="presParOf" srcId="{3A93CAAA-E62D-4BE7-965C-4ED41A8C17A2}" destId="{91DB1262-3E07-470C-B982-F74458D77A61}" srcOrd="2" destOrd="0" presId="urn:microsoft.com/office/officeart/2005/8/layout/hList7#1"/>
    <dgm:cxn modelId="{AD58BCE2-3382-42A4-BBCA-D753573AD338}" type="presParOf" srcId="{3A93CAAA-E62D-4BE7-965C-4ED41A8C17A2}" destId="{8250E324-4B50-4E45-AA41-1E2B96E624AC}" srcOrd="3" destOrd="0" presId="urn:microsoft.com/office/officeart/2005/8/layout/hList7#1"/>
    <dgm:cxn modelId="{00494210-482B-4ABD-950A-2FCAF27EA0D6}" type="presParOf" srcId="{5A0DE646-71B4-4EC3-AFEC-CFBFB483CA20}" destId="{C9350C01-0A52-4126-99EC-906F435317CD}" srcOrd="9" destOrd="0" presId="urn:microsoft.com/office/officeart/2005/8/layout/hList7#1"/>
    <dgm:cxn modelId="{1037C99C-F042-4B89-950D-9CAACDC96EEF}" type="presParOf" srcId="{5A0DE646-71B4-4EC3-AFEC-CFBFB483CA20}" destId="{638326E8-C986-4079-8122-2C75071F4D2B}" srcOrd="10" destOrd="0" presId="urn:microsoft.com/office/officeart/2005/8/layout/hList7#1"/>
    <dgm:cxn modelId="{7D939CEA-2F5A-4AEE-A1B1-6EBD1089BF8A}" type="presParOf" srcId="{638326E8-C986-4079-8122-2C75071F4D2B}" destId="{7EF14DC0-3648-43D6-B0CD-57313CD88F1C}" srcOrd="0" destOrd="0" presId="urn:microsoft.com/office/officeart/2005/8/layout/hList7#1"/>
    <dgm:cxn modelId="{4A6D00A2-FAEF-4659-BBEC-A2A61F64453E}" type="presParOf" srcId="{638326E8-C986-4079-8122-2C75071F4D2B}" destId="{291D0BA9-6265-473D-9C0A-88DB918D80C6}" srcOrd="1" destOrd="0" presId="urn:microsoft.com/office/officeart/2005/8/layout/hList7#1"/>
    <dgm:cxn modelId="{148098E9-446F-477A-86BC-CBF20474AD54}" type="presParOf" srcId="{638326E8-C986-4079-8122-2C75071F4D2B}" destId="{AEE44B94-C46E-4D6E-AEA9-00DB0DA005A0}" srcOrd="2" destOrd="0" presId="urn:microsoft.com/office/officeart/2005/8/layout/hList7#1"/>
    <dgm:cxn modelId="{3F900EDC-1FB3-4652-854A-6392F700F806}" type="presParOf" srcId="{638326E8-C986-4079-8122-2C75071F4D2B}" destId="{A7A94851-BC7D-49A0-979F-9402CB0319D2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1697E-197E-4DBB-817D-A070054F7A8D}">
      <dsp:nvSpPr>
        <dsp:cNvPr id="0" name=""/>
        <dsp:cNvSpPr/>
      </dsp:nvSpPr>
      <dsp:spPr>
        <a:xfrm>
          <a:off x="126" y="0"/>
          <a:ext cx="1679353" cy="38782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rotWithShape="0">
            <a:srgbClr val="000000">
              <a:alpha val="1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ФЕЙЕРВЕРКИ</a:t>
          </a:r>
          <a:endParaRPr lang="ru-RU" sz="1500" kern="1200" dirty="0"/>
        </a:p>
      </dsp:txBody>
      <dsp:txXfrm>
        <a:off x="126" y="1551305"/>
        <a:ext cx="1679353" cy="1551305"/>
      </dsp:txXfrm>
    </dsp:sp>
    <dsp:sp modelId="{C3151A35-BFC1-4327-BFF9-F11CFB7D0F0A}">
      <dsp:nvSpPr>
        <dsp:cNvPr id="0" name=""/>
        <dsp:cNvSpPr/>
      </dsp:nvSpPr>
      <dsp:spPr>
        <a:xfrm>
          <a:off x="194071" y="232695"/>
          <a:ext cx="1291461" cy="129146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rotWithShape="0">
            <a:srgbClr val="000000">
              <a:alpha val="1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4C3CF2F-8FC8-4CB1-A904-D086316B3A31}">
      <dsp:nvSpPr>
        <dsp:cNvPr id="0" name=""/>
        <dsp:cNvSpPr/>
      </dsp:nvSpPr>
      <dsp:spPr>
        <a:xfrm>
          <a:off x="1729859" y="0"/>
          <a:ext cx="1679353" cy="38782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rotWithShape="0">
            <a:srgbClr val="000000">
              <a:alpha val="1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АНИМАЦИЯ</a:t>
          </a:r>
          <a:endParaRPr lang="ru-RU" sz="1500" kern="1200" dirty="0"/>
        </a:p>
      </dsp:txBody>
      <dsp:txXfrm>
        <a:off x="1729859" y="1551305"/>
        <a:ext cx="1679353" cy="1551305"/>
      </dsp:txXfrm>
    </dsp:sp>
    <dsp:sp modelId="{78FE653A-7830-4804-83A9-8836869DAFB3}">
      <dsp:nvSpPr>
        <dsp:cNvPr id="0" name=""/>
        <dsp:cNvSpPr/>
      </dsp:nvSpPr>
      <dsp:spPr>
        <a:xfrm>
          <a:off x="1923805" y="232695"/>
          <a:ext cx="1291461" cy="129146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rotWithShape="0">
            <a:srgbClr val="000000">
              <a:alpha val="1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3271B60-2323-4B00-8C24-57321C0720A3}">
      <dsp:nvSpPr>
        <dsp:cNvPr id="0" name=""/>
        <dsp:cNvSpPr/>
      </dsp:nvSpPr>
      <dsp:spPr>
        <a:xfrm>
          <a:off x="3459593" y="0"/>
          <a:ext cx="1679353" cy="38782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rotWithShape="0">
            <a:srgbClr val="000000">
              <a:alpha val="1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ДЕТСКАЯ АНИМАЦИЯ</a:t>
          </a:r>
          <a:endParaRPr lang="ru-RU" sz="1500" kern="1200" dirty="0"/>
        </a:p>
      </dsp:txBody>
      <dsp:txXfrm>
        <a:off x="3459593" y="1551305"/>
        <a:ext cx="1679353" cy="1551305"/>
      </dsp:txXfrm>
    </dsp:sp>
    <dsp:sp modelId="{D35A05C7-EB05-45D0-B2B9-B6C753270C22}">
      <dsp:nvSpPr>
        <dsp:cNvPr id="0" name=""/>
        <dsp:cNvSpPr/>
      </dsp:nvSpPr>
      <dsp:spPr>
        <a:xfrm>
          <a:off x="3653539" y="232695"/>
          <a:ext cx="1291461" cy="129146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rotWithShape="0">
            <a:srgbClr val="000000">
              <a:alpha val="1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26143C9-5CA5-4800-95F7-93E7F70CD46E}">
      <dsp:nvSpPr>
        <dsp:cNvPr id="0" name=""/>
        <dsp:cNvSpPr/>
      </dsp:nvSpPr>
      <dsp:spPr>
        <a:xfrm>
          <a:off x="5189327" y="0"/>
          <a:ext cx="1679353" cy="38782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rotWithShape="0">
            <a:srgbClr val="000000">
              <a:alpha val="1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ПРАЗНИЧНЫЙ ДЕКОР</a:t>
          </a:r>
          <a:endParaRPr lang="ru-RU" sz="1500" kern="1200" dirty="0"/>
        </a:p>
      </dsp:txBody>
      <dsp:txXfrm>
        <a:off x="5189327" y="1551305"/>
        <a:ext cx="1679353" cy="1551305"/>
      </dsp:txXfrm>
    </dsp:sp>
    <dsp:sp modelId="{C9A9A972-6831-4F86-A654-D9586762EEB7}">
      <dsp:nvSpPr>
        <dsp:cNvPr id="0" name=""/>
        <dsp:cNvSpPr/>
      </dsp:nvSpPr>
      <dsp:spPr>
        <a:xfrm>
          <a:off x="5383273" y="232695"/>
          <a:ext cx="1291461" cy="1291461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rotWithShape="0">
            <a:srgbClr val="000000">
              <a:alpha val="1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1D7F511-8559-4C31-B396-B5F6ABEF9F9A}">
      <dsp:nvSpPr>
        <dsp:cNvPr id="0" name=""/>
        <dsp:cNvSpPr/>
      </dsp:nvSpPr>
      <dsp:spPr>
        <a:xfrm>
          <a:off x="6919061" y="0"/>
          <a:ext cx="1679353" cy="387826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rotWithShape="0">
            <a:srgbClr val="000000">
              <a:alpha val="1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ПРАЗДНИЧНЫЕ ТОРТЫ</a:t>
          </a:r>
          <a:endParaRPr lang="ru-RU" sz="1500" kern="1200" dirty="0"/>
        </a:p>
      </dsp:txBody>
      <dsp:txXfrm>
        <a:off x="6919061" y="1551305"/>
        <a:ext cx="1679353" cy="1551305"/>
      </dsp:txXfrm>
    </dsp:sp>
    <dsp:sp modelId="{8250E324-4B50-4E45-AA41-1E2B96E624AC}">
      <dsp:nvSpPr>
        <dsp:cNvPr id="0" name=""/>
        <dsp:cNvSpPr/>
      </dsp:nvSpPr>
      <dsp:spPr>
        <a:xfrm>
          <a:off x="7113007" y="232695"/>
          <a:ext cx="1291461" cy="1291461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rotWithShape="0">
            <a:srgbClr val="000000">
              <a:alpha val="1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EF14DC0-3648-43D6-B0CD-57313CD88F1C}">
      <dsp:nvSpPr>
        <dsp:cNvPr id="0" name=""/>
        <dsp:cNvSpPr/>
      </dsp:nvSpPr>
      <dsp:spPr>
        <a:xfrm>
          <a:off x="8648795" y="0"/>
          <a:ext cx="1679353" cy="38782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rotWithShape="0">
            <a:srgbClr val="000000">
              <a:alpha val="1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И МНОГОЕ ДРУГОЕ</a:t>
          </a:r>
          <a:endParaRPr lang="ru-RU" sz="1500" kern="1200" dirty="0"/>
        </a:p>
      </dsp:txBody>
      <dsp:txXfrm>
        <a:off x="8648795" y="1551305"/>
        <a:ext cx="1679353" cy="1551305"/>
      </dsp:txXfrm>
    </dsp:sp>
    <dsp:sp modelId="{A7A94851-BC7D-49A0-979F-9402CB0319D2}">
      <dsp:nvSpPr>
        <dsp:cNvPr id="0" name=""/>
        <dsp:cNvSpPr/>
      </dsp:nvSpPr>
      <dsp:spPr>
        <a:xfrm>
          <a:off x="8842741" y="232695"/>
          <a:ext cx="1291461" cy="1291461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rotWithShape="0">
            <a:srgbClr val="000000">
              <a:alpha val="1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4C5DD74-CC7F-4097-AB4F-DEFAF40FB07D}">
      <dsp:nvSpPr>
        <dsp:cNvPr id="0" name=""/>
        <dsp:cNvSpPr/>
      </dsp:nvSpPr>
      <dsp:spPr>
        <a:xfrm>
          <a:off x="413130" y="3102610"/>
          <a:ext cx="9502013" cy="581739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rotWithShape="0">
            <a:srgbClr val="000000">
              <a:alpha val="1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0166" cy="501256"/>
          </a:xfrm>
          <a:prstGeom prst="rect">
            <a:avLst/>
          </a:prstGeom>
        </p:spPr>
        <p:txBody>
          <a:bodyPr vert="horz" lIns="91813" tIns="45907" rIns="91813" bIns="4590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95299" y="2"/>
            <a:ext cx="2978568" cy="501256"/>
          </a:xfrm>
          <a:prstGeom prst="rect">
            <a:avLst/>
          </a:prstGeom>
        </p:spPr>
        <p:txBody>
          <a:bodyPr vert="horz" lIns="91813" tIns="45907" rIns="91813" bIns="45907" rtlCol="0"/>
          <a:lstStyle>
            <a:lvl1pPr algn="r">
              <a:defRPr sz="1200"/>
            </a:lvl1pPr>
          </a:lstStyle>
          <a:p>
            <a:fld id="{E3F601EA-1B74-4657-A0EC-6BC08EA332FA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501585"/>
            <a:ext cx="2980166" cy="501255"/>
          </a:xfrm>
          <a:prstGeom prst="rect">
            <a:avLst/>
          </a:prstGeom>
        </p:spPr>
        <p:txBody>
          <a:bodyPr vert="horz" lIns="91813" tIns="45907" rIns="91813" bIns="4590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95299" y="9501585"/>
            <a:ext cx="2978568" cy="501255"/>
          </a:xfrm>
          <a:prstGeom prst="rect">
            <a:avLst/>
          </a:prstGeom>
        </p:spPr>
        <p:txBody>
          <a:bodyPr vert="horz" lIns="91813" tIns="45907" rIns="91813" bIns="45907" rtlCol="0" anchor="b"/>
          <a:lstStyle>
            <a:lvl1pPr algn="r">
              <a:defRPr sz="1200"/>
            </a:lvl1pPr>
          </a:lstStyle>
          <a:p>
            <a:fld id="{353F8075-5F05-4A4E-9506-01936F7A87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82794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0166" cy="501256"/>
          </a:xfrm>
          <a:prstGeom prst="rect">
            <a:avLst/>
          </a:prstGeom>
        </p:spPr>
        <p:txBody>
          <a:bodyPr vert="horz" lIns="91813" tIns="45907" rIns="91813" bIns="4590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5299" y="2"/>
            <a:ext cx="2978568" cy="501256"/>
          </a:xfrm>
          <a:prstGeom prst="rect">
            <a:avLst/>
          </a:prstGeom>
        </p:spPr>
        <p:txBody>
          <a:bodyPr vert="horz" lIns="91813" tIns="45907" rIns="91813" bIns="45907" rtlCol="0"/>
          <a:lstStyle>
            <a:lvl1pPr algn="r">
              <a:defRPr sz="1200"/>
            </a:lvl1pPr>
          </a:lstStyle>
          <a:p>
            <a:fld id="{4722DFCE-2703-467B-866D-ECDABC77C9C9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0950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13" tIns="45907" rIns="91813" bIns="4590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345" y="4813647"/>
            <a:ext cx="5500370" cy="3938438"/>
          </a:xfrm>
          <a:prstGeom prst="rect">
            <a:avLst/>
          </a:prstGeom>
        </p:spPr>
        <p:txBody>
          <a:bodyPr vert="horz" lIns="91813" tIns="45907" rIns="91813" bIns="4590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01585"/>
            <a:ext cx="2980166" cy="501255"/>
          </a:xfrm>
          <a:prstGeom prst="rect">
            <a:avLst/>
          </a:prstGeom>
        </p:spPr>
        <p:txBody>
          <a:bodyPr vert="horz" lIns="91813" tIns="45907" rIns="91813" bIns="4590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5299" y="9501585"/>
            <a:ext cx="2978568" cy="501255"/>
          </a:xfrm>
          <a:prstGeom prst="rect">
            <a:avLst/>
          </a:prstGeom>
        </p:spPr>
        <p:txBody>
          <a:bodyPr vert="horz" lIns="91813" tIns="45907" rIns="91813" bIns="45907" rtlCol="0" anchor="b"/>
          <a:lstStyle>
            <a:lvl1pPr algn="r">
              <a:defRPr sz="1200"/>
            </a:lvl1pPr>
          </a:lstStyle>
          <a:p>
            <a:fld id="{E5EBAB89-2F9A-41AC-B0C4-019B69FC8F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63622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0950"/>
            <a:ext cx="5997575" cy="33750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5242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A9F594-8B84-4981-A612-97C6AAD8D0D3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D770D1-9B1C-4CDC-AAAF-60212B9EB5A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592136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F594-8B84-4981-A612-97C6AAD8D0D3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70D1-9B1C-4CDC-AAAF-60212B9EB5A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563447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2" y="559401"/>
            <a:ext cx="2237591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6" y="849857"/>
            <a:ext cx="7343889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F594-8B84-4981-A612-97C6AAD8D0D3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70D1-9B1C-4CDC-AAAF-60212B9EB5A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6" y="2880824"/>
            <a:ext cx="5480154" cy="923331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147074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F594-8B84-4981-A612-97C6AAD8D0D3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70D1-9B1C-4CDC-AAAF-60212B9EB5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563447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7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6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9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F594-8B84-4981-A612-97C6AAD8D0D3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70D1-9B1C-4CDC-AAAF-60212B9EB5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F594-8B84-4981-A612-97C6AAD8D0D3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70D1-9B1C-4CDC-AAAF-60212B9EB5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7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F594-8B84-4981-A612-97C6AAD8D0D3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70D1-9B1C-4CDC-AAAF-60212B9EB5A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563447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F594-8B84-4981-A612-97C6AAD8D0D3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70D1-9B1C-4CDC-AAAF-60212B9EB5A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563447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F594-8B84-4981-A612-97C6AAD8D0D3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70D1-9B1C-4CDC-AAAF-60212B9EB5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4" y="1678198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70" y="559401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4" y="3603815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F594-8B84-4981-A612-97C6AAD8D0D3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70D1-9B1C-4CDC-AAAF-60212B9EB5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3" y="4668821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4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7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F594-8B84-4981-A612-97C6AAD8D0D3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70D1-9B1C-4CDC-AAAF-60212B9EB5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2248350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1A9F594-8B84-4981-A612-97C6AAD8D0D3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5D770D1-9B1C-4CDC-AAAF-60212B9EB5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8" r:id="rId1"/>
    <p:sldLayoutId id="2147484869" r:id="rId2"/>
    <p:sldLayoutId id="2147484870" r:id="rId3"/>
    <p:sldLayoutId id="2147484871" r:id="rId4"/>
    <p:sldLayoutId id="2147484872" r:id="rId5"/>
    <p:sldLayoutId id="2147484873" r:id="rId6"/>
    <p:sldLayoutId id="2147484874" r:id="rId7"/>
    <p:sldLayoutId id="2147484875" r:id="rId8"/>
    <p:sldLayoutId id="2147484876" r:id="rId9"/>
    <p:sldLayoutId id="2147484877" r:id="rId10"/>
    <p:sldLayoutId id="21474848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68073" y="1431280"/>
            <a:ext cx="9036424" cy="1731982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ГОЛЬФ – ОТЕЛЬ </a:t>
            </a:r>
            <a:r>
              <a:rPr lang="ru-RU" sz="4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«СОРОЧАНЫ»</a:t>
            </a:r>
            <a:r>
              <a:rPr lang="ru-RU" sz="4800" b="1" dirty="0" smtClean="0">
                <a:solidFill>
                  <a:srgbClr val="C00000"/>
                </a:solidFill>
              </a:rPr>
              <a:t/>
            </a:r>
            <a:br>
              <a:rPr lang="ru-RU" sz="4800" b="1" dirty="0" smtClean="0">
                <a:solidFill>
                  <a:srgbClr val="C00000"/>
                </a:solidFill>
              </a:rPr>
            </a:b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МОСКОВСКАЯ ОБЛАСТЬ, ДМИТРОВСКИЙ РАЙОН,</a:t>
            </a:r>
          </a:p>
          <a:p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д. КУРОВО, дом 69</a:t>
            </a:r>
          </a:p>
          <a:p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Телефон: 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(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495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)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268  01 52</a:t>
            </a:r>
            <a:endParaRPr lang="en-US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www.sorochany-mdk.ru</a:t>
            </a:r>
          </a:p>
          <a:p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corp@sorochany-mdk.ru</a:t>
            </a:r>
          </a:p>
          <a:p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3491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250" advTm="10415">
        <p14:doors dir="vert"/>
      </p:transition>
    </mc:Choice>
    <mc:Fallback>
      <p:transition spd="slow" advTm="1041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АКТИВНЫЙ ОТДЫХ И РАЗВЛЕЧЕНИЯ</a:t>
            </a:r>
            <a:endParaRPr lang="ru-RU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75929" y="2322194"/>
            <a:ext cx="4668371" cy="39357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Пейнтбол/</a:t>
            </a:r>
            <a:r>
              <a:rPr lang="ru-RU" sz="2800" b="1" dirty="0" err="1" smtClean="0">
                <a:solidFill>
                  <a:schemeClr val="accent5">
                    <a:lumMod val="75000"/>
                  </a:schemeClr>
                </a:solidFill>
              </a:rPr>
              <a:t>Лазертаг</a:t>
            </a:r>
            <a:endParaRPr lang="ru-RU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Пейнтбол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– это интересный, 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яркий и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захватывающий 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вид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активного командного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отдыха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на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свежем воздухе 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и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отличный способ отстраниться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от будничных проблем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и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забот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и по-новому взглянуть на 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обыденные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вещи после игры. </a:t>
            </a:r>
          </a:p>
          <a:p>
            <a:endParaRPr lang="ru-RU" dirty="0"/>
          </a:p>
        </p:txBody>
      </p:sp>
      <p:pic>
        <p:nvPicPr>
          <p:cNvPr id="2050" name="Picture 2" descr="Z:\КОММЕРЧЕСКИЙ ОТДЕЛ\Фото\Колажи на стенд Улица\collage пейнтбол улиц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551" y="2265996"/>
            <a:ext cx="6105524" cy="409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2737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Tm="21248">
        <p14:honeycomb/>
      </p:transition>
    </mc:Choice>
    <mc:Fallback>
      <p:transition spd="slow" advTm="2124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АКТИВНЫЙ ОТДЫХ И РАЗВЛЕЧЕНИЯ</a:t>
            </a:r>
            <a:endParaRPr lang="ru-RU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655" y="2360294"/>
            <a:ext cx="4668371" cy="39357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err="1" smtClean="0">
                <a:solidFill>
                  <a:schemeClr val="accent5">
                    <a:lumMod val="75000"/>
                  </a:schemeClr>
                </a:solidFill>
              </a:rPr>
              <a:t>Квадроциклы</a:t>
            </a:r>
            <a:endParaRPr lang="ru-RU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Катание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на 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</a:rPr>
              <a:t>квадроциклах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обрадует любителей экстремального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отдыха, 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кроме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индивидуальных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и групповых заездов, мы можем организовать для вас настоящие приключения –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охоту, тир, гонки и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</a:rPr>
              <a:t>квесты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. </a:t>
            </a:r>
          </a:p>
          <a:p>
            <a:endParaRPr lang="ru-RU" dirty="0"/>
          </a:p>
        </p:txBody>
      </p:sp>
      <p:pic>
        <p:nvPicPr>
          <p:cNvPr id="3075" name="Picture 3" descr="Z:\КОММЕРЧЕСКИЙ ОТДЕЛ\Фото\Колажи на стенд Улица\collage квадроциклы улиц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6024" y="2343150"/>
            <a:ext cx="614149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905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Tm="21248">
        <p14:honeycomb/>
      </p:transition>
    </mc:Choice>
    <mc:Fallback>
      <p:transition spd="slow" advTm="2124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АКТИВНЫЙ ОТДЫХ И РАЗВЛЕЧЕНИЯ</a:t>
            </a:r>
            <a:endParaRPr lang="ru-RU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56855" y="2379342"/>
            <a:ext cx="4820771" cy="41167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Организация полетов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 на воздушном шаре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Дмитровский район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– это поистине самая красивая полётная зона в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Подмосковье: равнинно-холмистая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местность, 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канал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имени Москвы, шлюзы, озёра, красивая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природа, а также большое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количество горнолыжных курортов, зон отдыха, туристических и паломнических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маршрутов. </a:t>
            </a:r>
          </a:p>
          <a:p>
            <a:pPr marL="0" indent="0" algn="ctr">
              <a:buNone/>
            </a:pPr>
            <a:endParaRPr lang="ru-RU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098" name="Picture 2" descr="Z:\КОММЕРЧЕСКИЙ ОТДЕЛ\Фото\Развлечения\Воздушные шары\collage воздушные шар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875" y="2307763"/>
            <a:ext cx="6105525" cy="427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127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Tm="21248">
        <p14:honeycomb/>
      </p:transition>
    </mc:Choice>
    <mc:Fallback>
      <p:transition spd="slow" advTm="2124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689" y="570158"/>
            <a:ext cx="9692863" cy="734769"/>
          </a:xfrm>
        </p:spPr>
        <p:txBody>
          <a:bodyPr/>
          <a:lstStyle/>
          <a:p>
            <a:r>
              <a:rPr lang="ru-RU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АКТИВНЫЙ ОТДЫХ </a:t>
            </a:r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 РАЗВЛЕЧЕНИЯ</a:t>
            </a:r>
            <a:endParaRPr lang="ru-RU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1" y="2243361"/>
            <a:ext cx="4857750" cy="417150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Рыбалка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dirty="0">
                <a:solidFill>
                  <a:schemeClr val="accent5">
                    <a:lumMod val="75000"/>
                  </a:schemeClr>
                </a:solidFill>
              </a:rPr>
              <a:t>«</a:t>
            </a:r>
            <a:r>
              <a:rPr lang="ru-RU" sz="2200" dirty="0" err="1">
                <a:solidFill>
                  <a:schemeClr val="accent5">
                    <a:lumMod val="75000"/>
                  </a:schemeClr>
                </a:solidFill>
              </a:rPr>
              <a:t>Сорочаны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</a:rPr>
              <a:t>» - одна из лучших баз для рыбалки в Подмосковье: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200" dirty="0">
                <a:solidFill>
                  <a:schemeClr val="accent5">
                    <a:lumMod val="75000"/>
                  </a:schemeClr>
                </a:solidFill>
              </a:rPr>
              <a:t>живописные места для рыбалки;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>изобилие 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</a:rPr>
              <a:t>крупной 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>рыбы (средний 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</a:rPr>
              <a:t>вес рыбы от 4 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>кг) : щука, амур, карп, линь, толстолобик, карась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</a:rPr>
              <a:t>;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>уютные 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</a:rPr>
              <a:t>крытые 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>домики для рыбаков, вместимостью до 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</a:rPr>
              <a:t>10 человек 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> с возможностью организации питания на свежем воздухе у воды;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>уникальная услуга от шеф-повара ресторана – приготовление пойманной Вами рыбы.</a:t>
            </a:r>
            <a:endParaRPr lang="ru-RU" sz="2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099" name="Picture 3" descr="Z:\КОММЕРЧЕСКИЙ ОТДЕЛ\Фото\Рыбалка\collage рыбал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0226" y="2212181"/>
            <a:ext cx="6048375" cy="423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7319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Tm="24569">
        <p14:honeycomb/>
      </p:transition>
    </mc:Choice>
    <mc:Fallback>
      <p:transition spd="slow" advTm="2456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АКТИВНЫЙ ОТДЫХ И РАЗВЛЕЧЕНИЯ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6648451" y="2233612"/>
            <a:ext cx="4914900" cy="41529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Пляж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Площадь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«зеркала» озера - 5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га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Заполняется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оно из артезианской скважины, 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и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за счет этого поддерживается чистота воды.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Песчаный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пляж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оборудован: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шезлонгами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зонтиками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кабинками для переодевания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душевой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уборной комнатой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спортивной площадкой для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пляжного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волейбола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Z:\КОММЕРЧЕСКИЙ ОТДЕЛ\Фото\Пляж\collage пляж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711" y="2200277"/>
            <a:ext cx="6027964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4386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Tm="27166">
        <p14:honeycomb/>
      </p:transition>
    </mc:Choice>
    <mc:Fallback>
      <p:transition spd="slow" advTm="2716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АКТИВНЫЙ ОТДЫХ И РАЗВЛЕЧЕНИЯ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049" y="2228850"/>
            <a:ext cx="5362576" cy="424770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1200" b="1" dirty="0" smtClean="0">
                <a:solidFill>
                  <a:schemeClr val="accent5">
                    <a:lumMod val="75000"/>
                  </a:schemeClr>
                </a:solidFill>
              </a:rPr>
              <a:t>Спортивный отдых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5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solidFill>
                  <a:schemeClr val="accent5">
                    <a:lumMod val="75000"/>
                  </a:schemeClr>
                </a:solidFill>
              </a:rPr>
              <a:t>На </a:t>
            </a:r>
            <a:r>
              <a:rPr lang="ru-RU" sz="5600" dirty="0">
                <a:solidFill>
                  <a:schemeClr val="accent5">
                    <a:lumMod val="75000"/>
                  </a:schemeClr>
                </a:solidFill>
              </a:rPr>
              <a:t>территории </a:t>
            </a:r>
            <a:r>
              <a:rPr lang="ru-RU" sz="5600" dirty="0" smtClean="0">
                <a:solidFill>
                  <a:schemeClr val="accent5">
                    <a:lumMod val="75000"/>
                  </a:schemeClr>
                </a:solidFill>
              </a:rPr>
              <a:t>комплекса расположены </a:t>
            </a:r>
            <a:r>
              <a:rPr lang="ru-RU" sz="5600" dirty="0">
                <a:solidFill>
                  <a:schemeClr val="accent5">
                    <a:lumMod val="75000"/>
                  </a:schemeClr>
                </a:solidFill>
              </a:rPr>
              <a:t>площадки </a:t>
            </a:r>
            <a:endParaRPr lang="ru-RU" sz="5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solidFill>
                  <a:schemeClr val="accent5">
                    <a:lumMod val="75000"/>
                  </a:schemeClr>
                </a:solidFill>
              </a:rPr>
              <a:t>для  </a:t>
            </a:r>
            <a:r>
              <a:rPr lang="ru-RU" sz="5600" dirty="0">
                <a:solidFill>
                  <a:schemeClr val="accent5">
                    <a:lumMod val="75000"/>
                  </a:schemeClr>
                </a:solidFill>
              </a:rPr>
              <a:t>самых популярных видов </a:t>
            </a:r>
            <a:r>
              <a:rPr lang="ru-RU" sz="5600" dirty="0" smtClean="0">
                <a:solidFill>
                  <a:schemeClr val="accent5">
                    <a:lumMod val="75000"/>
                  </a:schemeClr>
                </a:solidFill>
              </a:rPr>
              <a:t>спорта,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solidFill>
                  <a:schemeClr val="accent5">
                    <a:lumMod val="75000"/>
                  </a:schemeClr>
                </a:solidFill>
              </a:rPr>
              <a:t>а также спортивное </a:t>
            </a:r>
            <a:r>
              <a:rPr lang="ru-RU" sz="5600" dirty="0">
                <a:solidFill>
                  <a:schemeClr val="accent5">
                    <a:lumMod val="75000"/>
                  </a:schemeClr>
                </a:solidFill>
              </a:rPr>
              <a:t>оборудование </a:t>
            </a:r>
            <a:r>
              <a:rPr lang="ru-RU" sz="5600" dirty="0" smtClean="0">
                <a:solidFill>
                  <a:schemeClr val="accent5">
                    <a:lumMod val="75000"/>
                  </a:schemeClr>
                </a:solidFill>
              </a:rPr>
              <a:t>для взрослых и детей напрокат:</a:t>
            </a:r>
          </a:p>
          <a:p>
            <a:pPr lvl="4">
              <a:lnSpc>
                <a:spcPct val="120000"/>
              </a:lnSpc>
              <a:spcBef>
                <a:spcPts val="0"/>
              </a:spcBef>
            </a:pPr>
            <a:r>
              <a:rPr lang="ru-RU" sz="5600" dirty="0" smtClean="0">
                <a:solidFill>
                  <a:schemeClr val="accent5">
                    <a:lumMod val="75000"/>
                  </a:schemeClr>
                </a:solidFill>
              </a:rPr>
              <a:t>волейбол площадка		</a:t>
            </a:r>
          </a:p>
          <a:p>
            <a:pPr lvl="4">
              <a:lnSpc>
                <a:spcPct val="120000"/>
              </a:lnSpc>
              <a:spcBef>
                <a:spcPts val="0"/>
              </a:spcBef>
            </a:pPr>
            <a:r>
              <a:rPr lang="ru-RU" sz="5600" dirty="0" smtClean="0">
                <a:solidFill>
                  <a:schemeClr val="accent5">
                    <a:lumMod val="75000"/>
                  </a:schemeClr>
                </a:solidFill>
              </a:rPr>
              <a:t>футбольное поле</a:t>
            </a:r>
          </a:p>
          <a:p>
            <a:pPr lvl="4">
              <a:lnSpc>
                <a:spcPct val="120000"/>
              </a:lnSpc>
              <a:spcBef>
                <a:spcPts val="0"/>
              </a:spcBef>
            </a:pPr>
            <a:r>
              <a:rPr lang="ru-RU" sz="5600" dirty="0" smtClean="0">
                <a:solidFill>
                  <a:schemeClr val="accent5">
                    <a:lumMod val="75000"/>
                  </a:schemeClr>
                </a:solidFill>
              </a:rPr>
              <a:t>теннисные корты</a:t>
            </a:r>
          </a:p>
          <a:p>
            <a:pPr lvl="4">
              <a:lnSpc>
                <a:spcPct val="120000"/>
              </a:lnSpc>
              <a:spcBef>
                <a:spcPts val="0"/>
              </a:spcBef>
            </a:pPr>
            <a:r>
              <a:rPr lang="ru-RU" sz="5600" dirty="0" smtClean="0">
                <a:solidFill>
                  <a:schemeClr val="accent5">
                    <a:lumMod val="75000"/>
                  </a:schemeClr>
                </a:solidFill>
              </a:rPr>
              <a:t>столы </a:t>
            </a:r>
            <a:r>
              <a:rPr lang="ru-RU" sz="5600" dirty="0">
                <a:solidFill>
                  <a:schemeClr val="accent5">
                    <a:lumMod val="75000"/>
                  </a:schemeClr>
                </a:solidFill>
              </a:rPr>
              <a:t>для настольного </a:t>
            </a:r>
            <a:r>
              <a:rPr lang="ru-RU" sz="5600" dirty="0" smtClean="0">
                <a:solidFill>
                  <a:schemeClr val="accent5">
                    <a:lumMod val="75000"/>
                  </a:schemeClr>
                </a:solidFill>
              </a:rPr>
              <a:t>тенниса</a:t>
            </a:r>
          </a:p>
          <a:p>
            <a:pPr lvl="4">
              <a:lnSpc>
                <a:spcPct val="120000"/>
              </a:lnSpc>
              <a:spcBef>
                <a:spcPts val="0"/>
              </a:spcBef>
            </a:pPr>
            <a:r>
              <a:rPr lang="ru-RU" sz="5600" dirty="0" smtClean="0">
                <a:solidFill>
                  <a:schemeClr val="accent5">
                    <a:lumMod val="75000"/>
                  </a:schemeClr>
                </a:solidFill>
              </a:rPr>
              <a:t>велосипеды</a:t>
            </a:r>
          </a:p>
          <a:p>
            <a:pPr lvl="4">
              <a:lnSpc>
                <a:spcPct val="120000"/>
              </a:lnSpc>
              <a:spcBef>
                <a:spcPts val="0"/>
              </a:spcBef>
            </a:pPr>
            <a:r>
              <a:rPr lang="ru-RU" sz="5600" dirty="0" smtClean="0">
                <a:solidFill>
                  <a:schemeClr val="accent5">
                    <a:lumMod val="75000"/>
                  </a:schemeClr>
                </a:solidFill>
              </a:rPr>
              <a:t>ролики</a:t>
            </a:r>
          </a:p>
          <a:p>
            <a:pPr lvl="4">
              <a:lnSpc>
                <a:spcPct val="120000"/>
              </a:lnSpc>
              <a:spcBef>
                <a:spcPts val="0"/>
              </a:spcBef>
            </a:pPr>
            <a:r>
              <a:rPr lang="ru-RU" sz="5600" dirty="0">
                <a:solidFill>
                  <a:schemeClr val="accent5">
                    <a:lumMod val="75000"/>
                  </a:schemeClr>
                </a:solidFill>
              </a:rPr>
              <a:t>с</a:t>
            </a:r>
            <a:r>
              <a:rPr lang="ru-RU" sz="5600" dirty="0" smtClean="0">
                <a:solidFill>
                  <a:schemeClr val="accent5">
                    <a:lumMod val="75000"/>
                  </a:schemeClr>
                </a:solidFill>
              </a:rPr>
              <a:t>амокаты</a:t>
            </a:r>
          </a:p>
          <a:p>
            <a:pPr lvl="4">
              <a:lnSpc>
                <a:spcPct val="120000"/>
              </a:lnSpc>
              <a:spcBef>
                <a:spcPts val="0"/>
              </a:spcBef>
            </a:pPr>
            <a:r>
              <a:rPr lang="ru-RU" sz="5600" dirty="0" smtClean="0">
                <a:solidFill>
                  <a:schemeClr val="accent5">
                    <a:lumMod val="75000"/>
                  </a:schemeClr>
                </a:solidFill>
              </a:rPr>
              <a:t>бадминтон</a:t>
            </a:r>
          </a:p>
          <a:p>
            <a:pPr lvl="4">
              <a:lnSpc>
                <a:spcPct val="120000"/>
              </a:lnSpc>
              <a:spcBef>
                <a:spcPts val="0"/>
              </a:spcBef>
            </a:pPr>
            <a:r>
              <a:rPr lang="ru-RU" sz="5600" dirty="0" smtClean="0">
                <a:solidFill>
                  <a:schemeClr val="accent5">
                    <a:lumMod val="75000"/>
                  </a:schemeClr>
                </a:solidFill>
              </a:rPr>
              <a:t>детская площадка</a:t>
            </a:r>
          </a:p>
          <a:p>
            <a:pPr lvl="4">
              <a:lnSpc>
                <a:spcPct val="120000"/>
              </a:lnSpc>
              <a:spcBef>
                <a:spcPts val="0"/>
              </a:spcBef>
            </a:pPr>
            <a:r>
              <a:rPr lang="ru-RU" sz="5600" dirty="0" smtClean="0">
                <a:solidFill>
                  <a:schemeClr val="accent5">
                    <a:lumMod val="75000"/>
                  </a:schemeClr>
                </a:solidFill>
              </a:rPr>
              <a:t>аттракцион «Надувной батут»</a:t>
            </a:r>
          </a:p>
          <a:p>
            <a:pPr lvl="4">
              <a:lnSpc>
                <a:spcPct val="120000"/>
              </a:lnSpc>
              <a:spcBef>
                <a:spcPts val="0"/>
              </a:spcBef>
            </a:pPr>
            <a:r>
              <a:rPr lang="ru-RU" sz="5600" dirty="0" smtClean="0">
                <a:solidFill>
                  <a:schemeClr val="accent5">
                    <a:lumMod val="75000"/>
                  </a:schemeClr>
                </a:solidFill>
              </a:rPr>
              <a:t>скутер </a:t>
            </a:r>
            <a:r>
              <a:rPr lang="en-US" sz="5600" dirty="0" smtClean="0">
                <a:solidFill>
                  <a:schemeClr val="accent5">
                    <a:lumMod val="75000"/>
                  </a:schemeClr>
                </a:solidFill>
              </a:rPr>
              <a:t>SEGWEY</a:t>
            </a:r>
            <a:endParaRPr lang="ru-RU" sz="5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4">
              <a:lnSpc>
                <a:spcPct val="120000"/>
              </a:lnSpc>
              <a:spcBef>
                <a:spcPts val="0"/>
              </a:spcBef>
            </a:pPr>
            <a:r>
              <a:rPr lang="ru-RU" sz="5600" dirty="0" smtClean="0">
                <a:solidFill>
                  <a:schemeClr val="accent5">
                    <a:lumMod val="75000"/>
                  </a:schemeClr>
                </a:solidFill>
              </a:rPr>
              <a:t>электромобиль</a:t>
            </a:r>
          </a:p>
        </p:txBody>
      </p:sp>
      <p:pic>
        <p:nvPicPr>
          <p:cNvPr id="2051" name="Picture 3" descr="Z:\КОММЕРЧЕСКИЙ ОТДЕЛ\Фото\Развлечения\Спортивные площадки\collage спортивные площад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1676" y="2238378"/>
            <a:ext cx="5953125" cy="416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09553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27159">
        <p15:prstTrans prst="wind"/>
      </p:transition>
    </mc:Choice>
    <mc:Fallback>
      <p:transition spd="slow" advTm="271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ПРАЗДНИК НА ЛЮБОЙ ВКУС</a:t>
            </a:r>
            <a:endParaRPr lang="ru-RU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6848475" y="2249806"/>
            <a:ext cx="4229100" cy="4131945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Корпоративные праздники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Деловые мероприятия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Свадебное торжество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Юбилеи, дни рождения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Частные вечеринки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Детские праздники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Мастер-классы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84" name="Picture 12" descr="C:\Documents and Settings\mdkklv\Рабочий стол\мероприт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082" y="2297409"/>
            <a:ext cx="5993769" cy="419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0759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26301">
        <p14:prism/>
      </p:transition>
    </mc:Choice>
    <mc:Fallback>
      <p:transition spd="slow" advTm="2630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48881949"/>
              </p:ext>
            </p:extLst>
          </p:nvPr>
        </p:nvGraphicFramePr>
        <p:xfrm>
          <a:off x="931864" y="2247901"/>
          <a:ext cx="10328275" cy="387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НАШИ ПАРНЕРЫ ПОМОГУТ РАЗНООБРАЗИТЬ ВАШ ПРАЗДНИК</a:t>
            </a:r>
            <a:endParaRPr lang="ru-RU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0615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250" advTm="32923">
        <p:wheel spokes="1"/>
      </p:transition>
    </mc:Choice>
    <mc:Fallback>
      <p:transition spd="slow" advTm="32923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ГОСТИНИЧНЫЙ КОМПЛЕКС </a:t>
            </a:r>
            <a:b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«СОРОЧАНЫ»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62000" y="2190750"/>
            <a:ext cx="10544175" cy="42576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Отдых в Подмосковье – это свежий воздух, лишённый выхлопных газов и токсичных выбросов, </a:t>
            </a:r>
            <a:endParaRPr lang="ru-RU" sz="1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кристально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чистые водоёмы, идеальные для купания, незабываемая красота подмосковной природы. </a:t>
            </a:r>
            <a:endParaRPr lang="ru-RU" sz="1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Здесь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вы найдёте всё, что нужно для полноценного отдыха, и сможете зарядиться энергией </a:t>
            </a:r>
            <a:endParaRPr lang="ru-RU" sz="1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и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набраться впечатлений на целый год вперёд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 algn="ctr">
              <a:buNone/>
            </a:pPr>
            <a:endParaRPr lang="ru-RU" sz="1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Гостиничный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комплекс «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Сорочаны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» расположен всего в 50 километрах от Москвы </a:t>
            </a:r>
            <a:endParaRPr lang="ru-RU" sz="1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и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обладает целым рядом преимуществ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Вам не нужно оформлять загранпаспорт и совершать длительные перелёты, чтобы хорошо отдохнуть. Дорога до гостиничного комплекса занимает менее часа езды на автомобиле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​</a:t>
            </a:r>
            <a:endParaRPr lang="ru-RU" sz="16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Мы предлагаем доступные цены. Семейный отдых в Подмосковье – это не только интересно и увлекательно, но и выгодно.​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Гостиничный комплекс «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Сорочаны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» – это широкое разнообразие возможностей для активного отдыха на любой вкус и в любой сезон. Летом - это купание в озере, отдых на пляже, рыбная ловля, гольф, пейнтбол, а зимой - катание на коньках, прогулочных лыжах, зимний пейнтбол, бесплатный трансфер на горнолыжный курорт и снегоходы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53387267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10681">
        <p15:prstTrans prst="peelOff"/>
      </p:transition>
    </mc:Choice>
    <mc:Fallback>
      <p:transition spd="slow" advTm="1068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Номерной фонд</a:t>
            </a:r>
            <a:r>
              <a:rPr lang="ru-RU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76301" y="2114998"/>
            <a:ext cx="10487025" cy="4457252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900" b="1" dirty="0" smtClean="0">
                <a:solidFill>
                  <a:schemeClr val="accent5">
                    <a:lumMod val="75000"/>
                  </a:schemeClr>
                </a:solidFill>
              </a:rPr>
              <a:t>Уютные коттеджи – изюминка Гостиничного комплекса.</a:t>
            </a:r>
            <a:endParaRPr lang="ru-RU" sz="49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900" b="1" dirty="0" smtClean="0">
                <a:solidFill>
                  <a:schemeClr val="accent5">
                    <a:lumMod val="75000"/>
                  </a:schemeClr>
                </a:solidFill>
              </a:rPr>
              <a:t>Номерной </a:t>
            </a:r>
            <a:r>
              <a:rPr lang="ru-RU" sz="4900" b="1" dirty="0">
                <a:solidFill>
                  <a:schemeClr val="accent5">
                    <a:lumMod val="75000"/>
                  </a:schemeClr>
                </a:solidFill>
              </a:rPr>
              <a:t>фонд </a:t>
            </a:r>
            <a:r>
              <a:rPr lang="ru-RU" sz="4900" b="1" dirty="0" smtClean="0">
                <a:solidFill>
                  <a:schemeClr val="accent5">
                    <a:lumMod val="75000"/>
                  </a:schemeClr>
                </a:solidFill>
              </a:rPr>
              <a:t>насчитывает 110 номеров категорий «Стандарт»</a:t>
            </a:r>
            <a:r>
              <a:rPr lang="en-US" sz="4900" b="1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4900" b="1" dirty="0" smtClean="0">
                <a:solidFill>
                  <a:schemeClr val="accent5">
                    <a:lumMod val="75000"/>
                  </a:schemeClr>
                </a:solidFill>
              </a:rPr>
              <a:t>«Люкс»</a:t>
            </a:r>
            <a:r>
              <a:rPr lang="en-US" sz="4900" b="1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4900" b="1" dirty="0" smtClean="0">
                <a:solidFill>
                  <a:schemeClr val="accent5">
                    <a:lumMod val="75000"/>
                  </a:schemeClr>
                </a:solidFill>
              </a:rPr>
              <a:t>«</a:t>
            </a:r>
            <a:r>
              <a:rPr lang="ru-RU" sz="4900" b="1" dirty="0" err="1" smtClean="0">
                <a:solidFill>
                  <a:schemeClr val="accent5">
                    <a:lumMod val="75000"/>
                  </a:schemeClr>
                </a:solidFill>
              </a:rPr>
              <a:t>Делюкс</a:t>
            </a:r>
            <a:r>
              <a:rPr lang="ru-RU" sz="4900" b="1" dirty="0" smtClean="0">
                <a:solidFill>
                  <a:schemeClr val="accent5">
                    <a:lumMod val="75000"/>
                  </a:schemeClr>
                </a:solidFill>
              </a:rPr>
              <a:t>»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900" b="1" dirty="0" smtClean="0">
                <a:solidFill>
                  <a:schemeClr val="accent5">
                    <a:lumMod val="75000"/>
                  </a:schemeClr>
                </a:solidFill>
              </a:rPr>
              <a:t>для </a:t>
            </a:r>
            <a:r>
              <a:rPr lang="ru-RU" sz="4900" b="1" dirty="0">
                <a:solidFill>
                  <a:schemeClr val="accent5">
                    <a:lumMod val="75000"/>
                  </a:schemeClr>
                </a:solidFill>
              </a:rPr>
              <a:t>размещения 440 </a:t>
            </a:r>
            <a:r>
              <a:rPr lang="ru-RU" sz="4900" b="1" dirty="0" smtClean="0">
                <a:solidFill>
                  <a:schemeClr val="accent5">
                    <a:lumMod val="75000"/>
                  </a:schemeClr>
                </a:solidFill>
              </a:rPr>
              <a:t>гостей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sz="3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4300" dirty="0" smtClean="0">
                <a:solidFill>
                  <a:schemeClr val="accent5">
                    <a:lumMod val="75000"/>
                  </a:schemeClr>
                </a:solidFill>
              </a:rPr>
              <a:t>		</a:t>
            </a:r>
            <a:r>
              <a:rPr lang="ru-RU" sz="4500" b="1" u="sng" dirty="0" smtClean="0">
                <a:solidFill>
                  <a:schemeClr val="accent5">
                    <a:lumMod val="75000"/>
                  </a:schemeClr>
                </a:solidFill>
              </a:rPr>
              <a:t>Преимущества:</a:t>
            </a:r>
          </a:p>
          <a:p>
            <a:pPr marL="0" indent="0">
              <a:buNone/>
            </a:pPr>
            <a:endParaRPr lang="ru-RU" sz="43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Двухкомнатные, двухэтажные </a:t>
            </a:r>
            <a:r>
              <a:rPr lang="ru-RU" sz="4000" dirty="0">
                <a:solidFill>
                  <a:schemeClr val="accent5">
                    <a:lumMod val="75000"/>
                  </a:schemeClr>
                </a:solidFill>
              </a:rPr>
              <a:t>номера </a:t>
            </a:r>
          </a:p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Площадь номера - 60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м</a:t>
            </a:r>
            <a:r>
              <a:rPr lang="ru-RU" sz="4000" baseline="30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ru-RU" sz="40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Возможность объединения соседних номеров</a:t>
            </a:r>
          </a:p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Наличие сауны или кухни в номерах категорий «Люкс» и </a:t>
            </a:r>
            <a:r>
              <a:rPr lang="ru-RU" sz="4000" dirty="0" err="1" smtClean="0">
                <a:solidFill>
                  <a:schemeClr val="accent5">
                    <a:lumMod val="75000"/>
                  </a:schemeClr>
                </a:solidFill>
              </a:rPr>
              <a:t>Делюкс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</a:p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Размещение до 7 человек в номерах категории «Стандарт»</a:t>
            </a:r>
          </a:p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В </a:t>
            </a:r>
            <a:r>
              <a:rPr lang="ru-RU" sz="4000" dirty="0">
                <a:solidFill>
                  <a:schemeClr val="accent5">
                    <a:lumMod val="75000"/>
                  </a:schemeClr>
                </a:solidFill>
              </a:rPr>
              <a:t>номерах: ТВ, телефон, доступ в интернет, мини-бар, </a:t>
            </a:r>
            <a:endParaRPr lang="ru-RU" sz="4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4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      </a:t>
            </a:r>
            <a:r>
              <a:rPr lang="ru-RU" sz="4000" dirty="0">
                <a:solidFill>
                  <a:schemeClr val="accent5">
                    <a:lumMod val="75000"/>
                  </a:schemeClr>
                </a:solidFill>
              </a:rPr>
              <a:t>набор посуды,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холодильник</a:t>
            </a:r>
            <a:r>
              <a:rPr lang="ru-RU" sz="40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электрочайник, фен</a:t>
            </a:r>
            <a:r>
              <a:rPr lang="ru-RU" sz="40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endParaRPr lang="ru-RU" sz="4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4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      средства личной гигиены</a:t>
            </a:r>
          </a:p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Бесплатная охраняемая парковка</a:t>
            </a:r>
          </a:p>
          <a:p>
            <a:pPr marL="0" indent="0">
              <a:buNone/>
            </a:pP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Z:\КОММЕРЧЕСКИЙ ОТДЕЛ\Фото\Коттеджи\collage коттеджи улиц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4701" y="3086100"/>
            <a:ext cx="4095751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098230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30695">
        <p15:prstTrans prst="peelOff"/>
      </p:transition>
    </mc:Choice>
    <mc:Fallback>
      <p:transition spd="slow" advTm="3069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«СТАНДАРТ»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2708" y="2336196"/>
            <a:ext cx="7051387" cy="3878263"/>
          </a:xfrm>
        </p:spPr>
      </p:pic>
    </p:spTree>
    <p:extLst>
      <p:ext uri="{BB962C8B-B14F-4D97-AF65-F5344CB8AC3E}">
        <p14:creationId xmlns:p14="http://schemas.microsoft.com/office/powerpoint/2010/main" xmlns="" val="820018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296">
        <p14:gallery dir="l"/>
      </p:transition>
    </mc:Choice>
    <mc:Fallback>
      <p:transition spd="slow" advTm="1029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«ЛЮКС»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0308" y="2247901"/>
            <a:ext cx="7051387" cy="3878263"/>
          </a:xfrm>
        </p:spPr>
      </p:pic>
    </p:spTree>
    <p:extLst>
      <p:ext uri="{BB962C8B-B14F-4D97-AF65-F5344CB8AC3E}">
        <p14:creationId xmlns:p14="http://schemas.microsoft.com/office/powerpoint/2010/main" xmlns="" val="3654820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1431">
        <p14:gallery dir="l"/>
      </p:transition>
    </mc:Choice>
    <mc:Fallback>
      <p:transition spd="slow" advTm="114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«ДЕ ЛЮКС»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0308" y="2247901"/>
            <a:ext cx="7051387" cy="3878263"/>
          </a:xfrm>
        </p:spPr>
      </p:pic>
    </p:spTree>
    <p:extLst>
      <p:ext uri="{BB962C8B-B14F-4D97-AF65-F5344CB8AC3E}">
        <p14:creationId xmlns:p14="http://schemas.microsoft.com/office/powerpoint/2010/main" xmlns="" val="3001832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534">
        <p14:gallery dir="l"/>
      </p:transition>
    </mc:Choice>
    <mc:Fallback>
      <p:transition spd="slow" advTm="1053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9453" y="490760"/>
            <a:ext cx="8911687" cy="94919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РЕСТОРАННЫЙ КОМПЛЕКС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1377" y="2181225"/>
            <a:ext cx="6278099" cy="199980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Ресторан «BAR BQ»</a:t>
            </a:r>
          </a:p>
          <a:p>
            <a:pPr marL="0" indent="0" algn="ctr">
              <a:buNone/>
            </a:pP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Небольшой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и уютный ресторан BAR BQ рассчитан на компании до 55 человек. Большой камин в центре зала, удобная барная стойка, мебель в стиле «шале», искренние улыбки и радушие персонала создают приятную теплую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атмосферу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2575" y="4522791"/>
            <a:ext cx="5397499" cy="17811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1098" y="2266950"/>
            <a:ext cx="4051303" cy="405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813880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 advTm="11430">
        <p15:prstTrans prst="curtains"/>
      </p:transition>
    </mc:Choice>
    <mc:Fallback>
      <p:transition spd="slow" advTm="114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9453" y="490760"/>
            <a:ext cx="8911687" cy="94919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РЕСТОРАННЫЙ КОМПЛЕКС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6727" y="2171700"/>
            <a:ext cx="6412851" cy="4476749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4200" b="1" dirty="0" smtClean="0">
                <a:solidFill>
                  <a:schemeClr val="accent5">
                    <a:lumMod val="75000"/>
                  </a:schemeClr>
                </a:solidFill>
              </a:rPr>
              <a:t>Банкетный зал </a:t>
            </a:r>
            <a:r>
              <a:rPr lang="ru-RU" sz="4200" b="1" dirty="0">
                <a:solidFill>
                  <a:schemeClr val="accent5">
                    <a:lumMod val="75000"/>
                  </a:schemeClr>
                </a:solidFill>
              </a:rPr>
              <a:t>«BAR BQ</a:t>
            </a:r>
            <a:r>
              <a:rPr lang="ru-RU" sz="4200" b="1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sz="3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400" dirty="0" smtClean="0">
                <a:solidFill>
                  <a:schemeClr val="accent5">
                    <a:lumMod val="75000"/>
                  </a:schemeClr>
                </a:solidFill>
              </a:rPr>
              <a:t>Неповторимый </a:t>
            </a:r>
            <a:r>
              <a:rPr lang="ru-RU" sz="3400" dirty="0">
                <a:solidFill>
                  <a:schemeClr val="accent5">
                    <a:lumMod val="75000"/>
                  </a:schemeClr>
                </a:solidFill>
              </a:rPr>
              <a:t>в своем оформлении интерьер </a:t>
            </a:r>
            <a:r>
              <a:rPr lang="ru-RU" sz="3400" dirty="0" smtClean="0">
                <a:solidFill>
                  <a:schemeClr val="accent5">
                    <a:lumMod val="75000"/>
                  </a:schemeClr>
                </a:solidFill>
              </a:rPr>
              <a:t>Банкетного </a:t>
            </a:r>
            <a:r>
              <a:rPr lang="ru-RU" sz="3400" dirty="0">
                <a:solidFill>
                  <a:schemeClr val="accent5">
                    <a:lumMod val="75000"/>
                  </a:schemeClr>
                </a:solidFill>
              </a:rPr>
              <a:t>зала </a:t>
            </a:r>
            <a:r>
              <a:rPr lang="ru-RU" sz="3400" dirty="0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sz="3400" dirty="0" err="1" smtClean="0">
                <a:solidFill>
                  <a:schemeClr val="accent5">
                    <a:lumMod val="75000"/>
                  </a:schemeClr>
                </a:solidFill>
              </a:rPr>
              <a:t>ar</a:t>
            </a:r>
            <a:r>
              <a:rPr lang="ru-RU" sz="3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400" dirty="0">
                <a:solidFill>
                  <a:schemeClr val="accent5">
                    <a:lumMod val="75000"/>
                  </a:schemeClr>
                </a:solidFill>
              </a:rPr>
              <a:t>BQ </a:t>
            </a:r>
            <a:r>
              <a:rPr lang="ru-RU" sz="3400" dirty="0" smtClean="0">
                <a:solidFill>
                  <a:schemeClr val="accent5">
                    <a:lumMod val="75000"/>
                  </a:schemeClr>
                </a:solidFill>
              </a:rPr>
              <a:t>до 160 человек, станет </a:t>
            </a:r>
            <a:r>
              <a:rPr lang="ru-RU" sz="3400" dirty="0">
                <a:solidFill>
                  <a:schemeClr val="accent5">
                    <a:lumMod val="75000"/>
                  </a:schemeClr>
                </a:solidFill>
              </a:rPr>
              <a:t>лучшим местом </a:t>
            </a:r>
            <a:r>
              <a:rPr lang="ru-RU" sz="3400" dirty="0" smtClean="0">
                <a:solidFill>
                  <a:schemeClr val="accent5">
                    <a:lumMod val="75000"/>
                  </a:schemeClr>
                </a:solidFill>
              </a:rPr>
              <a:t>для </a:t>
            </a:r>
            <a:r>
              <a:rPr lang="ru-RU" sz="3400" dirty="0">
                <a:solidFill>
                  <a:schemeClr val="accent5">
                    <a:lumMod val="75000"/>
                  </a:schemeClr>
                </a:solidFill>
              </a:rPr>
              <a:t>проведения свадеб, </a:t>
            </a:r>
            <a:r>
              <a:rPr lang="ru-RU" sz="3400" dirty="0" smtClean="0">
                <a:solidFill>
                  <a:schemeClr val="accent5">
                    <a:lumMod val="75000"/>
                  </a:schemeClr>
                </a:solidFill>
              </a:rPr>
              <a:t>юбилеев и </a:t>
            </a:r>
            <a:r>
              <a:rPr lang="ru-RU" sz="3400" dirty="0">
                <a:solidFill>
                  <a:schemeClr val="accent5">
                    <a:lumMod val="75000"/>
                  </a:schemeClr>
                </a:solidFill>
              </a:rPr>
              <a:t>других семейных праздников</a:t>
            </a:r>
            <a:r>
              <a:rPr lang="ru-RU" sz="34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r>
              <a:rPr lang="en-US" sz="3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3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3400" dirty="0" smtClean="0">
                <a:solidFill>
                  <a:schemeClr val="accent5">
                    <a:lumMod val="75000"/>
                  </a:schemeClr>
                </a:solidFill>
              </a:rPr>
              <a:t>	</a:t>
            </a:r>
          </a:p>
          <a:p>
            <a:pPr marL="0" indent="0">
              <a:buNone/>
            </a:pPr>
            <a:r>
              <a:rPr lang="ru-RU" sz="3400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ru-RU" sz="3400" dirty="0" smtClean="0">
                <a:solidFill>
                  <a:schemeClr val="accent5">
                    <a:lumMod val="75000"/>
                  </a:schemeClr>
                </a:solidFill>
              </a:rPr>
              <a:t>В зале имеются:</a:t>
            </a:r>
          </a:p>
          <a:p>
            <a:r>
              <a:rPr lang="ru-RU" sz="3400" dirty="0" smtClean="0">
                <a:solidFill>
                  <a:schemeClr val="accent5">
                    <a:lumMod val="75000"/>
                  </a:schemeClr>
                </a:solidFill>
              </a:rPr>
              <a:t>Сцена</a:t>
            </a:r>
            <a:endParaRPr lang="ru-RU" sz="3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3400" dirty="0" smtClean="0">
                <a:solidFill>
                  <a:schemeClr val="accent5">
                    <a:lumMod val="75000"/>
                  </a:schemeClr>
                </a:solidFill>
              </a:rPr>
              <a:t>Световое </a:t>
            </a:r>
            <a:r>
              <a:rPr lang="ru-RU" sz="3400" dirty="0">
                <a:solidFill>
                  <a:schemeClr val="accent5">
                    <a:lumMod val="75000"/>
                  </a:schemeClr>
                </a:solidFill>
              </a:rPr>
              <a:t>и </a:t>
            </a:r>
            <a:r>
              <a:rPr lang="ru-RU" sz="3400" dirty="0" smtClean="0">
                <a:solidFill>
                  <a:schemeClr val="accent5">
                    <a:lumMod val="75000"/>
                  </a:schemeClr>
                </a:solidFill>
              </a:rPr>
              <a:t>звуковое оборудование</a:t>
            </a:r>
            <a:endParaRPr lang="ru-RU" sz="3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3400" dirty="0" smtClean="0">
                <a:solidFill>
                  <a:schemeClr val="accent5">
                    <a:lumMod val="75000"/>
                  </a:schemeClr>
                </a:solidFill>
              </a:rPr>
              <a:t>Радиомикрофоны</a:t>
            </a:r>
            <a:endParaRPr lang="ru-RU" sz="3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3400" dirty="0" smtClean="0">
                <a:solidFill>
                  <a:schemeClr val="accent5">
                    <a:lumMod val="75000"/>
                  </a:schemeClr>
                </a:solidFill>
              </a:rPr>
              <a:t>Экран </a:t>
            </a:r>
            <a:endParaRPr lang="ru-RU" sz="3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3400" dirty="0" smtClean="0">
                <a:solidFill>
                  <a:schemeClr val="accent5">
                    <a:lumMod val="75000"/>
                  </a:schemeClr>
                </a:solidFill>
              </a:rPr>
              <a:t>Проектор</a:t>
            </a:r>
            <a:endParaRPr lang="ru-RU" sz="3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3400" dirty="0" smtClean="0">
                <a:solidFill>
                  <a:schemeClr val="accent5">
                    <a:lumMod val="75000"/>
                  </a:schemeClr>
                </a:solidFill>
              </a:rPr>
              <a:t>Дым </a:t>
            </a:r>
            <a:r>
              <a:rPr lang="ru-RU" sz="3400" dirty="0">
                <a:solidFill>
                  <a:schemeClr val="accent5">
                    <a:lumMod val="75000"/>
                  </a:schemeClr>
                </a:solidFill>
              </a:rPr>
              <a:t>машина</a:t>
            </a:r>
          </a:p>
          <a:p>
            <a:r>
              <a:rPr lang="ru-RU" sz="3400" dirty="0" smtClean="0">
                <a:solidFill>
                  <a:schemeClr val="accent5">
                    <a:lumMod val="75000"/>
                  </a:schemeClr>
                </a:solidFill>
              </a:rPr>
              <a:t>DJ </a:t>
            </a:r>
            <a:r>
              <a:rPr lang="ru-RU" sz="3400" dirty="0">
                <a:solidFill>
                  <a:schemeClr val="accent5">
                    <a:lumMod val="75000"/>
                  </a:schemeClr>
                </a:solidFill>
              </a:rPr>
              <a:t>пульт</a:t>
            </a:r>
          </a:p>
          <a:p>
            <a:r>
              <a:rPr lang="ru-RU" sz="3400" dirty="0" smtClean="0">
                <a:solidFill>
                  <a:schemeClr val="accent5">
                    <a:lumMod val="75000"/>
                  </a:schemeClr>
                </a:solidFill>
              </a:rPr>
              <a:t>Профессиональный </a:t>
            </a:r>
            <a:r>
              <a:rPr lang="ru-RU" sz="3400" dirty="0">
                <a:solidFill>
                  <a:schemeClr val="accent5">
                    <a:lumMod val="75000"/>
                  </a:schemeClr>
                </a:solidFill>
              </a:rPr>
              <a:t>проигрыватель CD и  мини дисков</a:t>
            </a:r>
          </a:p>
          <a:p>
            <a:r>
              <a:rPr lang="ru-RU" sz="3400" dirty="0" smtClean="0">
                <a:solidFill>
                  <a:schemeClr val="accent5">
                    <a:lumMod val="75000"/>
                  </a:schemeClr>
                </a:solidFill>
              </a:rPr>
              <a:t>Оборудование </a:t>
            </a:r>
            <a:r>
              <a:rPr lang="ru-RU" sz="3400" dirty="0">
                <a:solidFill>
                  <a:schemeClr val="accent5">
                    <a:lumMod val="75000"/>
                  </a:schemeClr>
                </a:solidFill>
              </a:rPr>
              <a:t>для предварительной обработки звука (микшерный пульт, обработка голоса, компрессор</a:t>
            </a:r>
            <a:r>
              <a:rPr lang="ru-RU" sz="3400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r>
              <a:rPr lang="ru-RU" sz="3400" dirty="0" smtClean="0">
                <a:solidFill>
                  <a:schemeClr val="accent5">
                    <a:lumMod val="75000"/>
                  </a:schemeClr>
                </a:solidFill>
              </a:rPr>
              <a:t>Зал не имеет колонн </a:t>
            </a:r>
            <a:endParaRPr lang="ru-RU" sz="3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9576" y="2695576"/>
            <a:ext cx="3809999" cy="3809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135" y="2543175"/>
            <a:ext cx="1307592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202307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 advTm="11430">
        <p15:prstTrans prst="curtains"/>
      </p:transition>
    </mc:Choice>
    <mc:Fallback>
      <p:transition spd="slow" advTm="114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7989" y="570158"/>
            <a:ext cx="9692863" cy="734769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АКТИВНЫЙ ОТДЫХ И РАЗВЛЕЧЕНИЯ</a:t>
            </a:r>
            <a:endParaRPr lang="ru-RU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4205" y="2242315"/>
            <a:ext cx="4287371" cy="410482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000" b="1" dirty="0" smtClean="0">
                <a:solidFill>
                  <a:schemeClr val="accent5">
                    <a:lumMod val="75000"/>
                  </a:schemeClr>
                </a:solidFill>
              </a:rPr>
              <a:t>Гольф</a:t>
            </a:r>
          </a:p>
          <a:p>
            <a:endParaRPr lang="ru-RU" dirty="0"/>
          </a:p>
          <a:p>
            <a:pPr marL="0" indent="0" algn="ctr">
              <a:buNone/>
            </a:pP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>Гольф 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</a:rPr>
              <a:t>- одно из главных развлекательных и спортивных направлений нашего комплекса. </a:t>
            </a:r>
            <a:endParaRPr lang="ru-RU" sz="22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Драйвинг-рейндж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тренировочное гольф-поле) рассчитан на одновременную игру до 20 человек</a:t>
            </a:r>
          </a:p>
          <a:p>
            <a:pPr marL="0" indent="0">
              <a:buNone/>
            </a:pPr>
            <a:endParaRPr lang="ru-RU" sz="22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Профессиональное гольф-поле, 9 лунок</a:t>
            </a:r>
          </a:p>
        </p:txBody>
      </p:sp>
      <p:pic>
        <p:nvPicPr>
          <p:cNvPr id="1026" name="Picture 2" descr="Z:\КОММЕРЧЕСКИЙ ОТДЕЛ\Фото\Колажи на стенд Улица\collage гольф улиц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8249" y="2169604"/>
            <a:ext cx="6343651" cy="425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1423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Tm="24569">
        <p14:honeycomb/>
      </p:transition>
    </mc:Choice>
    <mc:Fallback>
      <p:transition spd="slow" advTm="2456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13918</TotalTime>
  <Words>588</Words>
  <Application>Microsoft Office PowerPoint</Application>
  <PresentationFormat>Произвольный</PresentationFormat>
  <Paragraphs>147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Твердый переплет</vt:lpstr>
      <vt:lpstr>ГОЛЬФ – ОТЕЛЬ «СОРОЧАНЫ» </vt:lpstr>
      <vt:lpstr>ГОСТИНИЧНЫЙ КОМПЛЕКС  «СОРОЧАНЫ»</vt:lpstr>
      <vt:lpstr> Номерной фонд </vt:lpstr>
      <vt:lpstr>«СТАНДАРТ»</vt:lpstr>
      <vt:lpstr>«ЛЮКС»</vt:lpstr>
      <vt:lpstr>«ДЕ ЛЮКС»</vt:lpstr>
      <vt:lpstr> РЕСТОРАННЫЙ КОМПЛЕКС </vt:lpstr>
      <vt:lpstr> РЕСТОРАННЫЙ КОМПЛЕКС </vt:lpstr>
      <vt:lpstr>АКТИВНЫЙ ОТДЫХ И РАЗВЛЕЧЕНИЯ</vt:lpstr>
      <vt:lpstr>АКТИВНЫЙ ОТДЫХ И РАЗВЛЕЧЕНИЯ</vt:lpstr>
      <vt:lpstr>АКТИВНЫЙ ОТДЫХ И РАЗВЛЕЧЕНИЯ</vt:lpstr>
      <vt:lpstr>АКТИВНЫЙ ОТДЫХ И РАЗВЛЕЧЕНИЯ</vt:lpstr>
      <vt:lpstr>АКТИВНЫЙ ОТДЫХ И РАЗВЛЕЧЕНИЯ</vt:lpstr>
      <vt:lpstr>АКТИВНЫЙ ОТДЫХ И РАЗВЛЕЧЕНИЯ</vt:lpstr>
      <vt:lpstr>АКТИВНЫЙ ОТДЫХ И РАЗВЛЕЧЕНИЯ</vt:lpstr>
      <vt:lpstr>ПРАЗДНИК НА ЛЮБОЙ ВКУС</vt:lpstr>
      <vt:lpstr>НАШИ ПАРНЕРЫ ПОМОГУТ РАЗНООБРАЗИТЬ ВАШ ПРАЗДНИК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Севастьянова</dc:creator>
  <cp:lastModifiedBy>mdkklv</cp:lastModifiedBy>
  <cp:revision>296</cp:revision>
  <cp:lastPrinted>2013-08-13T12:54:29Z</cp:lastPrinted>
  <dcterms:created xsi:type="dcterms:W3CDTF">2013-07-17T12:26:07Z</dcterms:created>
  <dcterms:modified xsi:type="dcterms:W3CDTF">2015-10-09T12:09:42Z</dcterms:modified>
</cp:coreProperties>
</file>