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32" r:id="rId2"/>
    <p:sldId id="328" r:id="rId3"/>
    <p:sldId id="320" r:id="rId4"/>
    <p:sldId id="356" r:id="rId5"/>
    <p:sldId id="302" r:id="rId6"/>
    <p:sldId id="368" r:id="rId7"/>
    <p:sldId id="372" r:id="rId8"/>
    <p:sldId id="373" r:id="rId9"/>
    <p:sldId id="280" r:id="rId10"/>
    <p:sldId id="310" r:id="rId11"/>
    <p:sldId id="30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0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DD"/>
    <a:srgbClr val="FFFEFB"/>
    <a:srgbClr val="E35204"/>
    <a:srgbClr val="89C1E7"/>
    <a:srgbClr val="EDEDED"/>
    <a:srgbClr val="E7E6E4"/>
    <a:srgbClr val="682F74"/>
    <a:srgbClr val="565A5B"/>
    <a:srgbClr val="DE7C25"/>
    <a:srgbClr val="739F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85" autoAdjust="0"/>
    <p:restoredTop sz="94683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1134" y="108"/>
      </p:cViewPr>
      <p:guideLst>
        <p:guide orient="horz" pos="2160"/>
        <p:guide pos="3840"/>
        <p:guide orient="horz" pos="1056"/>
      </p:guideLst>
    </p:cSldViewPr>
  </p:slideViewPr>
  <p:outlineViewPr>
    <p:cViewPr>
      <p:scale>
        <a:sx n="33" d="100"/>
        <a:sy n="33" d="100"/>
      </p:scale>
      <p:origin x="0" y="-866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951F9-B08C-7C40-86A5-9AE7AF742387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2A38B-9080-6E46-864D-8F3235EEA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0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617AB-6C81-BD40-87C6-11A088338781}" type="datetimeFigureOut">
              <a:rPr lang="en-US" smtClean="0"/>
              <a:t>2/19/2019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6F486-1DFA-CE4D-9D60-437293E271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3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25" y="0"/>
            <a:ext cx="1036366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463551" y="6196731"/>
            <a:ext cx="3157228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400" b="0" i="0" u="none" strike="noStrike" kern="1200" baseline="0" dirty="0">
                <a:solidFill>
                  <a:schemeClr val="bg1"/>
                </a:solidFill>
                <a:latin typeface="+mn-lt"/>
                <a:ea typeface="Amsi Pro XLight" charset="0"/>
                <a:cs typeface="Amsi Pro XLight" charset="0"/>
              </a:rPr>
              <a:t>©2017 IHG. All rights reserved.</a:t>
            </a:r>
            <a:endParaRPr lang="en-US" sz="1400" b="0" i="0" dirty="0">
              <a:solidFill>
                <a:schemeClr val="bg1"/>
              </a:solidFill>
              <a:latin typeface="+mn-lt"/>
              <a:ea typeface="Amsi Pro XLight" charset="0"/>
              <a:cs typeface="Amsi Pro X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934" y="1969594"/>
            <a:ext cx="9761419" cy="846386"/>
          </a:xfrm>
        </p:spPr>
        <p:txBody>
          <a:bodyPr anchor="ctr" anchorCtr="0"/>
          <a:lstStyle>
            <a:lvl1pPr algn="l">
              <a:spcAft>
                <a:spcPts val="0"/>
              </a:spcAft>
              <a:defRPr sz="5500" b="1" i="0" cap="all" baseline="0">
                <a:solidFill>
                  <a:schemeClr val="accent1"/>
                </a:solidFill>
                <a:latin typeface="+mn-lt"/>
                <a:ea typeface="Amsi Pro Black" charset="0"/>
                <a:cs typeface="Amsi Pro Black" charset="0"/>
              </a:defRPr>
            </a:lvl1pPr>
          </a:lstStyle>
          <a:p>
            <a:r>
              <a:rPr lang="en-US" dirty="0"/>
              <a:t>Document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33" hasCustomPrompt="1"/>
          </p:nvPr>
        </p:nvSpPr>
        <p:spPr>
          <a:xfrm>
            <a:off x="425935" y="3058875"/>
            <a:ext cx="9761418" cy="846386"/>
          </a:xfrm>
        </p:spPr>
        <p:txBody>
          <a:bodyPr anchor="ctr" anchorCtr="0"/>
          <a:lstStyle>
            <a:lvl1pPr marL="0" indent="0" algn="l">
              <a:spcAft>
                <a:spcPts val="0"/>
              </a:spcAft>
              <a:buNone/>
              <a:defRPr sz="5500" b="0" i="0" cap="all" baseline="0">
                <a:solidFill>
                  <a:schemeClr val="accent2"/>
                </a:solidFill>
                <a:latin typeface="+mn-lt"/>
                <a:ea typeface="Amsi Pro XLight" charset="0"/>
                <a:cs typeface="Amsi Pro XLight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half" idx="34" hasCustomPrompt="1"/>
          </p:nvPr>
        </p:nvSpPr>
        <p:spPr>
          <a:xfrm>
            <a:off x="473076" y="5752269"/>
            <a:ext cx="3364662" cy="215444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Date </a:t>
            </a:r>
            <a:r>
              <a:rPr lang="en-US" dirty="0" err="1"/>
              <a:t>Amsi</a:t>
            </a:r>
            <a:r>
              <a:rPr lang="en-US" dirty="0"/>
              <a:t> Pro 14pt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425" y="542016"/>
            <a:ext cx="1248716" cy="8660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5382" y="1062613"/>
            <a:ext cx="1447944" cy="579538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V="1">
            <a:off x="10465382" y="-1"/>
            <a:ext cx="1447944" cy="11737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75396" y="0"/>
            <a:ext cx="1916604" cy="685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2810" y="1062614"/>
            <a:ext cx="560516" cy="117370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2810" y="3373453"/>
            <a:ext cx="560516" cy="117370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52810" y="5380860"/>
            <a:ext cx="560516" cy="117370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1236" y="4327198"/>
            <a:ext cx="92189" cy="78377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61236" y="2236319"/>
            <a:ext cx="92189" cy="783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52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images x 3"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469900" y="1901826"/>
            <a:ext cx="3615083" cy="3770554"/>
          </a:xfrm>
          <a:solidFill>
            <a:schemeClr val="accent4"/>
          </a:solidFill>
          <a:effectLst/>
        </p:spPr>
        <p:txBody>
          <a:bodyPr anchor="ctr" anchorCtr="0">
            <a:noAutofit/>
          </a:bodyPr>
          <a:lstStyle>
            <a:lvl1pPr algn="ctr"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Drag image into here</a:t>
            </a:r>
            <a:br>
              <a:rPr lang="en-US" dirty="0"/>
            </a:br>
            <a:r>
              <a:rPr lang="en-US" dirty="0"/>
              <a:t>(Width 588 pixels</a:t>
            </a:r>
            <a:br>
              <a:rPr lang="en-US" dirty="0"/>
            </a:br>
            <a:r>
              <a:rPr lang="en-US" dirty="0"/>
              <a:t>Height 613 pixels)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30" hasCustomPrompt="1"/>
          </p:nvPr>
        </p:nvSpPr>
        <p:spPr>
          <a:xfrm>
            <a:off x="4288114" y="1901826"/>
            <a:ext cx="3615083" cy="3770554"/>
          </a:xfrm>
          <a:solidFill>
            <a:schemeClr val="accent4"/>
          </a:solidFill>
          <a:effectLst/>
        </p:spPr>
        <p:txBody>
          <a:bodyPr anchor="ctr" anchorCtr="0">
            <a:noAutofit/>
          </a:bodyPr>
          <a:lstStyle>
            <a:lvl1pPr algn="ctr"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Drag image into here</a:t>
            </a:r>
            <a:br>
              <a:rPr lang="en-US" dirty="0"/>
            </a:br>
            <a:r>
              <a:rPr lang="en-US" dirty="0"/>
              <a:t>(Width 588 pixels</a:t>
            </a:r>
            <a:br>
              <a:rPr lang="en-US" dirty="0"/>
            </a:br>
            <a:r>
              <a:rPr lang="en-US" dirty="0"/>
              <a:t>Height 613 pixels)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32" hasCustomPrompt="1"/>
          </p:nvPr>
        </p:nvSpPr>
        <p:spPr>
          <a:xfrm>
            <a:off x="8106328" y="1901826"/>
            <a:ext cx="3615083" cy="3770554"/>
          </a:xfrm>
          <a:solidFill>
            <a:schemeClr val="accent4"/>
          </a:solidFill>
          <a:effectLst/>
        </p:spPr>
        <p:txBody>
          <a:bodyPr anchor="ctr" anchorCtr="0">
            <a:noAutofit/>
          </a:bodyPr>
          <a:lstStyle>
            <a:lvl1pPr algn="ctr"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Drag image into here</a:t>
            </a:r>
            <a:br>
              <a:rPr lang="en-US" dirty="0"/>
            </a:br>
            <a:r>
              <a:rPr lang="en-US" dirty="0"/>
              <a:t>(Width 588 pixels</a:t>
            </a:r>
            <a:br>
              <a:rPr lang="en-US" dirty="0"/>
            </a:br>
            <a:r>
              <a:rPr lang="en-US" dirty="0"/>
              <a:t>Height 613 pixels)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9"/>
          </p:nvPr>
        </p:nvSpPr>
        <p:spPr>
          <a:xfrm>
            <a:off x="458787" y="5816643"/>
            <a:ext cx="3626195" cy="861774"/>
          </a:xfrm>
        </p:spPr>
        <p:txBody>
          <a:bodyPr/>
          <a:lstStyle>
            <a:lvl1pPr marL="0" indent="0">
              <a:spcAft>
                <a:spcPts val="0"/>
              </a:spcAft>
              <a:buFont typeface="LucidaGrande" charset="0"/>
              <a:buNone/>
              <a:defRPr sz="1400" b="1" i="0" cap="all" baseline="0">
                <a:solidFill>
                  <a:schemeClr val="accent1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0" indent="0">
              <a:spcAft>
                <a:spcPts val="0"/>
              </a:spcAft>
              <a:buFont typeface="LucidaGrande" charset="0"/>
              <a:buNone/>
              <a:defRPr sz="1400" b="0" i="0">
                <a:solidFill>
                  <a:schemeClr val="accent5"/>
                </a:solidFill>
                <a:latin typeface="+mn-lt"/>
                <a:ea typeface="Amsi Pro XLight" charset="0"/>
                <a:cs typeface="Amsi Pro XLight" charset="0"/>
              </a:defRPr>
            </a:lvl2pPr>
            <a:lvl3pPr marL="180000" indent="-180000">
              <a:spcAft>
                <a:spcPts val="0"/>
              </a:spcAft>
              <a:buFont typeface="LucidaGrande" charset="0"/>
              <a:buChar char="-"/>
              <a:defRPr sz="1400" b="0" i="0">
                <a:solidFill>
                  <a:schemeClr val="accent5"/>
                </a:solidFill>
                <a:latin typeface="+mn-lt"/>
                <a:ea typeface="Amsi Pro XLight" charset="0"/>
                <a:cs typeface="Amsi Pro XLight" charset="0"/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31"/>
          </p:nvPr>
        </p:nvSpPr>
        <p:spPr>
          <a:xfrm>
            <a:off x="4277001" y="5816643"/>
            <a:ext cx="3626195" cy="861774"/>
          </a:xfrm>
        </p:spPr>
        <p:txBody>
          <a:bodyPr/>
          <a:lstStyle>
            <a:lvl1pPr marL="0" indent="0">
              <a:spcAft>
                <a:spcPts val="0"/>
              </a:spcAft>
              <a:buFont typeface="LucidaGrande" charset="0"/>
              <a:buNone/>
              <a:defRPr sz="1400" b="1" i="0" cap="all" baseline="0">
                <a:solidFill>
                  <a:schemeClr val="accent1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  <a:latin typeface="+mn-lt"/>
              </a:defRPr>
            </a:lvl2pPr>
            <a:lvl3pPr marL="180000" indent="-180000">
              <a:spcAft>
                <a:spcPts val="0"/>
              </a:spcAft>
              <a:buFont typeface="LucidaGrande" charset="0"/>
              <a:buChar char="-"/>
              <a:defRPr sz="1400">
                <a:solidFill>
                  <a:schemeClr val="accent5"/>
                </a:solidFill>
                <a:latin typeface="+mn-lt"/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33"/>
          </p:nvPr>
        </p:nvSpPr>
        <p:spPr>
          <a:xfrm>
            <a:off x="8095215" y="5816643"/>
            <a:ext cx="3626195" cy="861774"/>
          </a:xfrm>
        </p:spPr>
        <p:txBody>
          <a:bodyPr/>
          <a:lstStyle>
            <a:lvl1pPr marL="0" indent="0">
              <a:spcAft>
                <a:spcPts val="0"/>
              </a:spcAft>
              <a:buFont typeface="LucidaGrande" charset="0"/>
              <a:buNone/>
              <a:defRPr sz="1400" b="1" i="0" cap="all" baseline="0">
                <a:solidFill>
                  <a:schemeClr val="accent1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  <a:latin typeface="+mn-lt"/>
              </a:defRPr>
            </a:lvl2pPr>
            <a:lvl3pPr marL="180000" indent="-180000">
              <a:spcAft>
                <a:spcPts val="0"/>
              </a:spcAft>
              <a:buFont typeface="LucidaGrande" charset="0"/>
              <a:buChar char="-"/>
              <a:defRPr sz="1400">
                <a:solidFill>
                  <a:schemeClr val="accent5"/>
                </a:solidFill>
                <a:latin typeface="+mn-lt"/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3763" y="6481402"/>
            <a:ext cx="428134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700" b="1" i="0">
                <a:solidFill>
                  <a:schemeClr val="tx1"/>
                </a:solidFill>
                <a:latin typeface="+mn-lt"/>
                <a:ea typeface="Amsi Pro" charset="0"/>
                <a:cs typeface="Amsi Pro" charset="0"/>
              </a:defRPr>
            </a:lvl1pPr>
          </a:lstStyle>
          <a:p>
            <a:fld id="{6AC84025-657D-9C46-8A68-9227B5FC4C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2192000" cy="10750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dirty="0">
              <a:latin typeface="+mn-lt"/>
              <a:ea typeface="Tahoma" charset="0"/>
              <a:cs typeface="Tahoma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3336" y="360547"/>
            <a:ext cx="9889269" cy="353943"/>
          </a:xfrm>
        </p:spPr>
        <p:txBody>
          <a:bodyPr anchor="ctr"/>
          <a:lstStyle>
            <a:lvl1pPr>
              <a:defRPr>
                <a:solidFill>
                  <a:srgbClr val="FFFEFB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877" y="132619"/>
            <a:ext cx="1248716" cy="86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22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ext (2 columns)"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3"/>
          <p:cNvSpPr>
            <a:spLocks noGrp="1"/>
          </p:cNvSpPr>
          <p:nvPr>
            <p:ph sz="half" idx="18"/>
          </p:nvPr>
        </p:nvSpPr>
        <p:spPr>
          <a:xfrm>
            <a:off x="458787" y="1566212"/>
            <a:ext cx="5705707" cy="1777410"/>
          </a:xfrm>
        </p:spPr>
        <p:txBody>
          <a:bodyPr/>
          <a:lstStyle>
            <a:lvl1pPr marL="0" indent="0">
              <a:buClr>
                <a:schemeClr val="accent1"/>
              </a:buClr>
              <a:buSzPct val="125000"/>
              <a:buFont typeface="Arial" charset="0"/>
              <a:buNone/>
              <a:defRPr lang="en-US" sz="2000" b="1" i="0" kern="1200" baseline="0" dirty="0" smtClean="0">
                <a:solidFill>
                  <a:schemeClr val="accent1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338138" indent="-338138">
              <a:buSzPct val="125000"/>
              <a:buFont typeface="Arial" charset="0"/>
              <a:buChar char="•"/>
              <a:tabLst/>
              <a:defRPr sz="1800">
                <a:solidFill>
                  <a:schemeClr val="accent5"/>
                </a:solidFill>
                <a:latin typeface="+mn-lt"/>
              </a:defRPr>
            </a:lvl2pPr>
            <a:lvl3pPr marL="693738" indent="-339725">
              <a:buClr>
                <a:schemeClr val="accent1"/>
              </a:buClr>
              <a:buFont typeface="AppleSymbols" charset="0"/>
              <a:buChar char="—"/>
              <a:tabLst/>
              <a:defRPr sz="1600">
                <a:solidFill>
                  <a:schemeClr val="accent5"/>
                </a:solidFill>
                <a:latin typeface="+mn-lt"/>
              </a:defRPr>
            </a:lvl3pPr>
            <a:lvl4pPr marL="1038225" indent="-285750">
              <a:buClr>
                <a:schemeClr val="accent1"/>
              </a:buClr>
              <a:buFont typeface="Arial" charset="0"/>
              <a:buChar char="•"/>
              <a:tabLst/>
              <a:defRPr sz="1400">
                <a:solidFill>
                  <a:schemeClr val="accent5"/>
                </a:solidFill>
                <a:latin typeface="+mn-lt"/>
              </a:defRPr>
            </a:lvl4pPr>
            <a:lvl5pPr marL="0" indent="0">
              <a:buFont typeface="LucidaGrande" charset="0"/>
              <a:buNone/>
              <a:defRPr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3763" y="6481402"/>
            <a:ext cx="428134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700" b="1" i="0">
                <a:solidFill>
                  <a:schemeClr val="tx1"/>
                </a:solidFill>
                <a:latin typeface="+mn-lt"/>
                <a:ea typeface="Amsi Pro" charset="0"/>
                <a:cs typeface="Amsi Pro" charset="0"/>
              </a:defRPr>
            </a:lvl1pPr>
          </a:lstStyle>
          <a:p>
            <a:fld id="{6AC84025-657D-9C46-8A68-9227B5FC4C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0750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dirty="0">
              <a:latin typeface="+mn-lt"/>
              <a:ea typeface="Tahoma" charset="0"/>
              <a:cs typeface="Tahoma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3336" y="360547"/>
            <a:ext cx="9889269" cy="353943"/>
          </a:xfrm>
        </p:spPr>
        <p:txBody>
          <a:bodyPr anchor="ctr"/>
          <a:lstStyle>
            <a:lvl1pPr>
              <a:defRPr>
                <a:solidFill>
                  <a:srgbClr val="FFFEFB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877" y="132619"/>
            <a:ext cx="1248716" cy="866045"/>
          </a:xfrm>
          <a:prstGeom prst="rect">
            <a:avLst/>
          </a:prstGeom>
        </p:spPr>
      </p:pic>
      <p:sp>
        <p:nvSpPr>
          <p:cNvPr id="8" name="Chart Placeholder 4"/>
          <p:cNvSpPr>
            <a:spLocks noGrp="1"/>
          </p:cNvSpPr>
          <p:nvPr>
            <p:ph type="chart" sz="quarter" idx="37" hasCustomPrompt="1"/>
          </p:nvPr>
        </p:nvSpPr>
        <p:spPr>
          <a:xfrm>
            <a:off x="6543175" y="1566212"/>
            <a:ext cx="5198722" cy="4554642"/>
          </a:xfrm>
        </p:spPr>
        <p:txBody>
          <a:bodyPr>
            <a:no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CHART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69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/Quote Slide Op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8133" y="5091561"/>
            <a:ext cx="5655734" cy="1758580"/>
          </a:xfrm>
          <a:prstGeom prst="rect">
            <a:avLst/>
          </a:prstGeom>
        </p:spPr>
      </p:pic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3336" y="356616"/>
            <a:ext cx="9909864" cy="353943"/>
          </a:xfrm>
        </p:spPr>
        <p:txBody>
          <a:bodyPr anchor="b" anchorCtr="0"/>
          <a:lstStyle>
            <a:lvl1pPr marL="0" indent="0" algn="l">
              <a:spcAft>
                <a:spcPts val="0"/>
              </a:spcAft>
              <a:buNone/>
              <a:defRPr sz="2300" b="1" i="0" cap="all" baseline="0">
                <a:solidFill>
                  <a:srgbClr val="FFFEFB"/>
                </a:solidFill>
                <a:latin typeface="+mj-lt"/>
                <a:ea typeface="Amsi Pro Black" charset="0"/>
                <a:cs typeface="Amsi Pro Black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Pull out content slide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453337" y="1582515"/>
            <a:ext cx="4279302" cy="984885"/>
          </a:xfrm>
        </p:spPr>
        <p:txBody>
          <a:bodyPr anchor="t" anchorCtr="0"/>
          <a:lstStyle>
            <a:lvl1pPr marL="0" indent="0" algn="l">
              <a:spcAft>
                <a:spcPts val="0"/>
              </a:spcAft>
              <a:buNone/>
              <a:defRPr sz="3200" b="0" cap="all" baseline="0">
                <a:solidFill>
                  <a:srgbClr val="FFFEFB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Pull out text </a:t>
            </a:r>
            <a:r>
              <a:rPr lang="en-US" dirty="0" err="1"/>
              <a:t>Amsi</a:t>
            </a:r>
            <a:r>
              <a:rPr lang="en-US" dirty="0"/>
              <a:t> pro 32pt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453336" y="2660547"/>
            <a:ext cx="4279303" cy="492443"/>
          </a:xfrm>
        </p:spPr>
        <p:txBody>
          <a:bodyPr anchor="t" anchorCtr="0"/>
          <a:lstStyle>
            <a:lvl1pPr marL="0" indent="0" algn="l">
              <a:spcAft>
                <a:spcPts val="0"/>
              </a:spcAft>
              <a:buNone/>
              <a:defRPr sz="3200" b="0" i="0" cap="all" baseline="0">
                <a:solidFill>
                  <a:schemeClr val="accent1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Blue highlight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3763" y="6481402"/>
            <a:ext cx="428134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700" b="1" i="0">
                <a:solidFill>
                  <a:schemeClr val="bg1"/>
                </a:solidFill>
                <a:latin typeface="+mn-lt"/>
                <a:ea typeface="Amsi Pro" charset="0"/>
                <a:cs typeface="Amsi Pro" charset="0"/>
              </a:defRPr>
            </a:lvl1pPr>
          </a:lstStyle>
          <a:p>
            <a:fld id="{6AC84025-657D-9C46-8A68-9227B5FC4C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91561"/>
            <a:ext cx="3268133" cy="17585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23867" y="5091561"/>
            <a:ext cx="3268133" cy="17585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877" y="132619"/>
            <a:ext cx="1248716" cy="866045"/>
          </a:xfrm>
          <a:prstGeom prst="rect">
            <a:avLst/>
          </a:prstGeom>
        </p:spPr>
      </p:pic>
      <p:sp>
        <p:nvSpPr>
          <p:cNvPr id="12" name="Content Placeholder 3"/>
          <p:cNvSpPr>
            <a:spLocks noGrp="1"/>
          </p:cNvSpPr>
          <p:nvPr>
            <p:ph sz="half" idx="20" hasCustomPrompt="1"/>
          </p:nvPr>
        </p:nvSpPr>
        <p:spPr>
          <a:xfrm>
            <a:off x="5180715" y="1582515"/>
            <a:ext cx="6561181" cy="1225977"/>
          </a:xfrm>
        </p:spPr>
        <p:txBody>
          <a:bodyPr/>
          <a:lstStyle>
            <a:lvl1pPr marL="0" indent="0">
              <a:buClr>
                <a:schemeClr val="accent1"/>
              </a:buClr>
              <a:buSzPct val="125000"/>
              <a:buFont typeface="Arial" charset="0"/>
              <a:buNone/>
              <a:defRPr lang="en-US" sz="2000" b="1" i="0" kern="1200" baseline="0" dirty="0" smtClean="0">
                <a:solidFill>
                  <a:srgbClr val="FFFEFB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338138" indent="-338138">
              <a:buSzPct val="125000"/>
              <a:buFont typeface="Arial" charset="0"/>
              <a:buChar char="•"/>
              <a:tabLst/>
              <a:defRPr sz="1800">
                <a:solidFill>
                  <a:srgbClr val="FFFEFB"/>
                </a:solidFill>
                <a:latin typeface="+mn-lt"/>
              </a:defRPr>
            </a:lvl2pPr>
            <a:lvl3pPr marL="693738" indent="-339725">
              <a:buClr>
                <a:schemeClr val="accent1"/>
              </a:buClr>
              <a:buFont typeface="AppleSymbols" charset="0"/>
              <a:buChar char="—"/>
              <a:tabLst/>
              <a:defRPr sz="1600">
                <a:solidFill>
                  <a:srgbClr val="FFFEFB"/>
                </a:solidFill>
                <a:latin typeface="+mn-lt"/>
              </a:defRPr>
            </a:lvl3pPr>
            <a:lvl4pPr marL="1038225" indent="-285750">
              <a:buClr>
                <a:schemeClr val="accent1"/>
              </a:buClr>
              <a:buFont typeface="Arial" charset="0"/>
              <a:buChar char="•"/>
              <a:tabLst/>
              <a:defRPr sz="1400">
                <a:solidFill>
                  <a:srgbClr val="FFFEFB"/>
                </a:solidFill>
                <a:latin typeface="+mn-lt"/>
              </a:defRPr>
            </a:lvl4pPr>
            <a:lvl5pPr marL="0" indent="0">
              <a:buFont typeface="LucidaGrande" charset="0"/>
              <a:buNone/>
              <a:defRPr>
                <a:solidFill>
                  <a:schemeClr val="accent1"/>
                </a:solidFill>
                <a:latin typeface="+mn-lt"/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3726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/Quote Slide Op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1075037"/>
            <a:ext cx="12192000" cy="4016524"/>
          </a:xfrm>
          <a:prstGeom prst="rect">
            <a:avLst/>
          </a:prstGeom>
          <a:solidFill>
            <a:srgbClr val="FFFE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3336" y="356616"/>
            <a:ext cx="10100541" cy="353943"/>
          </a:xfrm>
        </p:spPr>
        <p:txBody>
          <a:bodyPr anchor="t" anchorCtr="0"/>
          <a:lstStyle>
            <a:lvl1pPr marL="0" indent="0" algn="l">
              <a:spcAft>
                <a:spcPts val="0"/>
              </a:spcAft>
              <a:buNone/>
              <a:defRPr sz="2300" b="1" i="0" cap="all" baseline="0">
                <a:solidFill>
                  <a:srgbClr val="FFFEFB"/>
                </a:solidFill>
                <a:latin typeface="+mj-lt"/>
                <a:ea typeface="Amsi Pro Black" charset="0"/>
                <a:cs typeface="Amsi Pro Black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Pull out content slide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453337" y="1582515"/>
            <a:ext cx="4279302" cy="984885"/>
          </a:xfrm>
        </p:spPr>
        <p:txBody>
          <a:bodyPr anchor="t" anchorCtr="0"/>
          <a:lstStyle>
            <a:lvl1pPr marL="0" indent="0" algn="l">
              <a:spcAft>
                <a:spcPts val="0"/>
              </a:spcAft>
              <a:buNone/>
              <a:defRPr sz="3200" b="0" cap="all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Pull out text </a:t>
            </a:r>
            <a:r>
              <a:rPr lang="en-US" dirty="0" err="1"/>
              <a:t>Amsi</a:t>
            </a:r>
            <a:r>
              <a:rPr lang="en-US" dirty="0"/>
              <a:t> pro 32pt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453336" y="2660547"/>
            <a:ext cx="4279303" cy="492443"/>
          </a:xfrm>
        </p:spPr>
        <p:txBody>
          <a:bodyPr anchor="t" anchorCtr="0"/>
          <a:lstStyle>
            <a:lvl1pPr marL="0" indent="0" algn="l">
              <a:spcAft>
                <a:spcPts val="0"/>
              </a:spcAft>
              <a:buNone/>
              <a:defRPr sz="3200" b="1" i="0" cap="all" baseline="0">
                <a:solidFill>
                  <a:schemeClr val="accent1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Blue highlight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3763" y="6481402"/>
            <a:ext cx="428134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700" b="1" i="0">
                <a:solidFill>
                  <a:schemeClr val="bg1"/>
                </a:solidFill>
                <a:latin typeface="+mn-lt"/>
                <a:ea typeface="Amsi Pro" charset="0"/>
                <a:cs typeface="Amsi Pro" charset="0"/>
              </a:defRPr>
            </a:lvl1pPr>
          </a:lstStyle>
          <a:p>
            <a:fld id="{6AC84025-657D-9C46-8A68-9227B5FC4C28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0" y="5091561"/>
            <a:ext cx="12192000" cy="1758580"/>
            <a:chOff x="0" y="5091561"/>
            <a:chExt cx="12192000" cy="1758580"/>
          </a:xfrm>
        </p:grpSpPr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5091561"/>
              <a:ext cx="3268133" cy="1758580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68133" y="5091561"/>
              <a:ext cx="5655734" cy="175858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23867" y="5091561"/>
              <a:ext cx="3268133" cy="1758580"/>
            </a:xfrm>
            <a:prstGeom prst="rect">
              <a:avLst/>
            </a:prstGeom>
          </p:spPr>
        </p:pic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877" y="132619"/>
            <a:ext cx="1248716" cy="866045"/>
          </a:xfrm>
          <a:prstGeom prst="rect">
            <a:avLst/>
          </a:prstGeom>
        </p:spPr>
      </p:pic>
      <p:sp>
        <p:nvSpPr>
          <p:cNvPr id="18" name="Content Placeholder 3"/>
          <p:cNvSpPr>
            <a:spLocks noGrp="1"/>
          </p:cNvSpPr>
          <p:nvPr>
            <p:ph sz="half" idx="20" hasCustomPrompt="1"/>
          </p:nvPr>
        </p:nvSpPr>
        <p:spPr>
          <a:xfrm>
            <a:off x="5302222" y="1582515"/>
            <a:ext cx="6439675" cy="1570475"/>
          </a:xfrm>
        </p:spPr>
        <p:txBody>
          <a:bodyPr/>
          <a:lstStyle>
            <a:lvl1pPr marL="0" indent="0">
              <a:buClr>
                <a:schemeClr val="accent1"/>
              </a:buClr>
              <a:buSzPct val="125000"/>
              <a:buFont typeface="Arial" charset="0"/>
              <a:buNone/>
              <a:defRPr lang="en-US" sz="2000" b="1" i="0" kern="1200" baseline="0" dirty="0" smtClean="0">
                <a:solidFill>
                  <a:schemeClr val="accent1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338138" indent="-338138">
              <a:buSzPct val="125000"/>
              <a:buFont typeface="Arial" charset="0"/>
              <a:buChar char="•"/>
              <a:tabLst/>
              <a:defRPr sz="1800">
                <a:solidFill>
                  <a:schemeClr val="accent5"/>
                </a:solidFill>
                <a:latin typeface="+mn-lt"/>
              </a:defRPr>
            </a:lvl2pPr>
            <a:lvl3pPr marL="693738" indent="-339725">
              <a:buClr>
                <a:schemeClr val="accent1"/>
              </a:buClr>
              <a:buFont typeface="AppleSymbols" charset="0"/>
              <a:buChar char="—"/>
              <a:tabLst/>
              <a:defRPr sz="1600">
                <a:solidFill>
                  <a:schemeClr val="accent5"/>
                </a:solidFill>
                <a:latin typeface="+mn-lt"/>
              </a:defRPr>
            </a:lvl3pPr>
            <a:lvl4pPr marL="1038225" indent="-285750">
              <a:buClr>
                <a:schemeClr val="accent1"/>
              </a:buClr>
              <a:buFont typeface="Arial" charset="0"/>
              <a:buChar char="•"/>
              <a:tabLst/>
              <a:defRPr sz="1400">
                <a:solidFill>
                  <a:schemeClr val="accent5"/>
                </a:solidFill>
                <a:latin typeface="+mn-lt"/>
              </a:defRPr>
            </a:lvl4pPr>
            <a:lvl5pPr marL="0" indent="0">
              <a:buFont typeface="LucidaGrande" charset="0"/>
              <a:buNone/>
              <a:defRPr>
                <a:solidFill>
                  <a:schemeClr val="accent1"/>
                </a:solidFill>
                <a:latin typeface="+mn-lt"/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/Quote Slide Op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3336" y="356616"/>
            <a:ext cx="9678216" cy="35394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b="1" i="0" cap="all" baseline="0">
                <a:solidFill>
                  <a:schemeClr val="tx2"/>
                </a:solidFill>
                <a:latin typeface="+mj-lt"/>
                <a:ea typeface="Amsi Pro Black" charset="0"/>
                <a:cs typeface="Amsi Pro Black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Pull out content slide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980420" y="3159695"/>
            <a:ext cx="10259735" cy="538609"/>
          </a:xfrm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3500" b="0" cap="all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Pull out text </a:t>
            </a:r>
            <a:r>
              <a:rPr lang="en-US" dirty="0" err="1"/>
              <a:t>amsi</a:t>
            </a:r>
            <a:r>
              <a:rPr lang="en-US" dirty="0"/>
              <a:t> pro XLIGHT 35pt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3763" y="6481402"/>
            <a:ext cx="428134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700" b="1" i="0">
                <a:solidFill>
                  <a:schemeClr val="tx1"/>
                </a:solidFill>
                <a:latin typeface="+mn-lt"/>
                <a:ea typeface="Amsi Pro" charset="0"/>
                <a:cs typeface="Amsi Pro" charset="0"/>
              </a:defRPr>
            </a:lvl1pPr>
          </a:lstStyle>
          <a:p>
            <a:fld id="{6AC84025-657D-9C46-8A68-9227B5FC4C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8718" y="123870"/>
            <a:ext cx="1273943" cy="88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6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/Quote Slide Op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3336" y="356616"/>
            <a:ext cx="9678216" cy="353943"/>
          </a:xfrm>
        </p:spPr>
        <p:txBody>
          <a:bodyPr anchor="b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b="1" i="0" cap="all" baseline="0">
                <a:solidFill>
                  <a:srgbClr val="FFFEFB"/>
                </a:solidFill>
                <a:latin typeface="+mj-lt"/>
                <a:ea typeface="Amsi Pro Black" charset="0"/>
                <a:cs typeface="Amsi Pro Black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Pull out content slide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980420" y="3159695"/>
            <a:ext cx="10259735" cy="538609"/>
          </a:xfrm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3500" b="0" cap="all" baseline="0">
                <a:solidFill>
                  <a:srgbClr val="FFFEFB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Pull out text </a:t>
            </a:r>
            <a:r>
              <a:rPr lang="en-US" dirty="0" err="1"/>
              <a:t>amsi</a:t>
            </a:r>
            <a:r>
              <a:rPr lang="en-US" dirty="0"/>
              <a:t> pro XLIGHT 35pt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3763" y="6481402"/>
            <a:ext cx="428134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700" b="1" i="0">
                <a:solidFill>
                  <a:schemeClr val="tx1"/>
                </a:solidFill>
                <a:latin typeface="+mn-lt"/>
                <a:ea typeface="Amsi Pro" charset="0"/>
                <a:cs typeface="Amsi Pro" charset="0"/>
              </a:defRPr>
            </a:lvl1pPr>
          </a:lstStyle>
          <a:p>
            <a:fld id="{6AC84025-657D-9C46-8A68-9227B5FC4C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877" y="132619"/>
            <a:ext cx="1248716" cy="866045"/>
          </a:xfrm>
          <a:prstGeom prst="rect">
            <a:avLst/>
          </a:prstGeom>
        </p:spPr>
      </p:pic>
    </p:spTree>
    <p:extLst/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ext boxes x6"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tent Placeholder 3"/>
          <p:cNvSpPr>
            <a:spLocks noGrp="1"/>
          </p:cNvSpPr>
          <p:nvPr>
            <p:ph sz="half" idx="29"/>
          </p:nvPr>
        </p:nvSpPr>
        <p:spPr>
          <a:xfrm>
            <a:off x="469900" y="1399570"/>
            <a:ext cx="3615083" cy="2327238"/>
          </a:xfrm>
          <a:solidFill>
            <a:schemeClr val="bg2"/>
          </a:solidFill>
        </p:spPr>
        <p:txBody>
          <a:bodyPr bIns="1080000" anchor="b" anchorCtr="0">
            <a:noAutofit/>
          </a:bodyPr>
          <a:lstStyle>
            <a:lvl1pPr marL="0" indent="0" algn="ctr">
              <a:spcAft>
                <a:spcPts val="1200"/>
              </a:spcAft>
              <a:buFont typeface="LucidaGrande" charset="0"/>
              <a:buNone/>
              <a:defRPr sz="1600" b="1" i="0" cap="all" baseline="0">
                <a:solidFill>
                  <a:srgbClr val="FFFEFB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0" indent="0" algn="ctr">
              <a:spcAft>
                <a:spcPts val="0"/>
              </a:spcAft>
              <a:buFont typeface="LucidaGrande" charset="0"/>
              <a:buNone/>
              <a:defRPr sz="1200">
                <a:solidFill>
                  <a:srgbClr val="FFFEFB"/>
                </a:solidFill>
                <a:latin typeface="+mn-lt"/>
              </a:defRPr>
            </a:lvl2pPr>
            <a:lvl3pPr marL="180000" indent="-180000">
              <a:spcAft>
                <a:spcPts val="0"/>
              </a:spcAft>
              <a:buFont typeface="LucidaGrande" charset="0"/>
              <a:buChar char="-"/>
              <a:defRPr sz="1300">
                <a:solidFill>
                  <a:srgbClr val="FF0000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3763" y="6481402"/>
            <a:ext cx="428134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700" b="1" i="0">
                <a:solidFill>
                  <a:schemeClr val="tx1"/>
                </a:solidFill>
                <a:latin typeface="+mn-lt"/>
                <a:ea typeface="Amsi Pro" charset="0"/>
                <a:cs typeface="Amsi Pro" charset="0"/>
              </a:defRPr>
            </a:lvl1pPr>
          </a:lstStyle>
          <a:p>
            <a:fld id="{6AC84025-657D-9C46-8A68-9227B5FC4C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Rectangle 28"/>
          <p:cNvSpPr/>
          <p:nvPr userDrawn="1"/>
        </p:nvSpPr>
        <p:spPr>
          <a:xfrm>
            <a:off x="0" y="0"/>
            <a:ext cx="12192000" cy="10750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dirty="0">
              <a:latin typeface="+mn-lt"/>
              <a:ea typeface="Tahoma" charset="0"/>
              <a:cs typeface="Tahoma" charset="0"/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453336" y="360547"/>
            <a:ext cx="9889269" cy="353943"/>
          </a:xfrm>
        </p:spPr>
        <p:txBody>
          <a:bodyPr anchor="ctr"/>
          <a:lstStyle>
            <a:lvl1pPr>
              <a:defRPr>
                <a:solidFill>
                  <a:srgbClr val="FFFEFB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877" y="132619"/>
            <a:ext cx="1248716" cy="866045"/>
          </a:xfrm>
          <a:prstGeom prst="rect">
            <a:avLst/>
          </a:prstGeom>
        </p:spPr>
      </p:pic>
      <p:sp>
        <p:nvSpPr>
          <p:cNvPr id="32" name="Content Placeholder 3"/>
          <p:cNvSpPr>
            <a:spLocks noGrp="1"/>
          </p:cNvSpPr>
          <p:nvPr>
            <p:ph sz="half" idx="41"/>
          </p:nvPr>
        </p:nvSpPr>
        <p:spPr>
          <a:xfrm>
            <a:off x="4293152" y="1396124"/>
            <a:ext cx="3615083" cy="2327238"/>
          </a:xfrm>
          <a:solidFill>
            <a:schemeClr val="tx2"/>
          </a:solidFill>
        </p:spPr>
        <p:txBody>
          <a:bodyPr bIns="1080000" anchor="b" anchorCtr="0">
            <a:noAutofit/>
          </a:bodyPr>
          <a:lstStyle>
            <a:lvl1pPr marL="0" indent="0" algn="ctr">
              <a:spcAft>
                <a:spcPts val="1200"/>
              </a:spcAft>
              <a:buFont typeface="LucidaGrande" charset="0"/>
              <a:buNone/>
              <a:defRPr sz="1600" b="1" i="0" cap="all" baseline="0">
                <a:solidFill>
                  <a:srgbClr val="FFFEFB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0" indent="0" algn="ctr">
              <a:spcAft>
                <a:spcPts val="0"/>
              </a:spcAft>
              <a:buFont typeface="LucidaGrande" charset="0"/>
              <a:buNone/>
              <a:defRPr sz="1200">
                <a:solidFill>
                  <a:srgbClr val="FFFEFB"/>
                </a:solidFill>
                <a:latin typeface="+mn-lt"/>
              </a:defRPr>
            </a:lvl2pPr>
            <a:lvl3pPr marL="180000" indent="-180000">
              <a:spcAft>
                <a:spcPts val="0"/>
              </a:spcAft>
              <a:buFont typeface="LucidaGrande" charset="0"/>
              <a:buChar char="-"/>
              <a:defRPr sz="1300">
                <a:solidFill>
                  <a:srgbClr val="FF0000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half" idx="42" hasCustomPrompt="1"/>
          </p:nvPr>
        </p:nvSpPr>
        <p:spPr>
          <a:xfrm>
            <a:off x="4457236" y="2833347"/>
            <a:ext cx="3291839" cy="186824"/>
          </a:xfrm>
        </p:spPr>
        <p:txBody>
          <a:bodyPr anchor="t" anchorCtr="0">
            <a:noAutofit/>
          </a:bodyPr>
          <a:lstStyle>
            <a:lvl1pPr marL="11113" indent="0" algn="ctr">
              <a:spcAft>
                <a:spcPts val="0"/>
              </a:spcAft>
              <a:buNone/>
              <a:tabLst/>
              <a:defRPr sz="1200" b="0" cap="none" baseline="0">
                <a:solidFill>
                  <a:srgbClr val="FFFEFB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34" name="Content Placeholder 3"/>
          <p:cNvSpPr>
            <a:spLocks noGrp="1"/>
          </p:cNvSpPr>
          <p:nvPr>
            <p:ph sz="half" idx="43"/>
          </p:nvPr>
        </p:nvSpPr>
        <p:spPr>
          <a:xfrm>
            <a:off x="469900" y="3960674"/>
            <a:ext cx="3615083" cy="2327238"/>
          </a:xfrm>
          <a:solidFill>
            <a:schemeClr val="tx2"/>
          </a:solidFill>
        </p:spPr>
        <p:txBody>
          <a:bodyPr bIns="1080000" anchor="b" anchorCtr="0">
            <a:noAutofit/>
          </a:bodyPr>
          <a:lstStyle>
            <a:lvl1pPr marL="0" indent="0" algn="ctr">
              <a:spcAft>
                <a:spcPts val="1200"/>
              </a:spcAft>
              <a:buFont typeface="LucidaGrande" charset="0"/>
              <a:buNone/>
              <a:defRPr sz="1600" b="1" i="0" cap="all" baseline="0">
                <a:solidFill>
                  <a:srgbClr val="FFFEFB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0" indent="0" algn="ctr">
              <a:spcAft>
                <a:spcPts val="0"/>
              </a:spcAft>
              <a:buFont typeface="LucidaGrande" charset="0"/>
              <a:buNone/>
              <a:defRPr sz="1200">
                <a:solidFill>
                  <a:srgbClr val="FFFEFB"/>
                </a:solidFill>
                <a:latin typeface="+mn-lt"/>
              </a:defRPr>
            </a:lvl2pPr>
            <a:lvl3pPr marL="180000" indent="-180000">
              <a:spcAft>
                <a:spcPts val="0"/>
              </a:spcAft>
              <a:buFont typeface="LucidaGrande" charset="0"/>
              <a:buChar char="-"/>
              <a:defRPr sz="1300">
                <a:solidFill>
                  <a:srgbClr val="FF0000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half" idx="44" hasCustomPrompt="1"/>
          </p:nvPr>
        </p:nvSpPr>
        <p:spPr>
          <a:xfrm>
            <a:off x="633984" y="5397897"/>
            <a:ext cx="3291839" cy="186824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1200" b="0" cap="none" baseline="0">
                <a:solidFill>
                  <a:srgbClr val="FFFEFB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half" idx="45"/>
          </p:nvPr>
        </p:nvSpPr>
        <p:spPr>
          <a:xfrm>
            <a:off x="8116405" y="3960674"/>
            <a:ext cx="3615083" cy="2327238"/>
          </a:xfrm>
          <a:solidFill>
            <a:schemeClr val="bg2"/>
          </a:solidFill>
        </p:spPr>
        <p:txBody>
          <a:bodyPr bIns="1080000" anchor="b" anchorCtr="0">
            <a:noAutofit/>
          </a:bodyPr>
          <a:lstStyle>
            <a:lvl1pPr marL="0" indent="0" algn="ctr">
              <a:spcAft>
                <a:spcPts val="1200"/>
              </a:spcAft>
              <a:buFont typeface="LucidaGrande" charset="0"/>
              <a:buNone/>
              <a:defRPr sz="1600" b="1" i="0" cap="all" baseline="0">
                <a:solidFill>
                  <a:srgbClr val="FFFEFB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0" indent="0" algn="ctr">
              <a:spcAft>
                <a:spcPts val="0"/>
              </a:spcAft>
              <a:buFont typeface="LucidaGrande" charset="0"/>
              <a:buNone/>
              <a:defRPr sz="1200">
                <a:solidFill>
                  <a:srgbClr val="FFFEFB"/>
                </a:solidFill>
                <a:latin typeface="+mn-lt"/>
              </a:defRPr>
            </a:lvl2pPr>
            <a:lvl3pPr marL="180000" indent="-180000">
              <a:spcAft>
                <a:spcPts val="0"/>
              </a:spcAft>
              <a:buFont typeface="LucidaGrande" charset="0"/>
              <a:buChar char="-"/>
              <a:defRPr sz="1300">
                <a:solidFill>
                  <a:srgbClr val="FF0000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half" idx="46" hasCustomPrompt="1"/>
          </p:nvPr>
        </p:nvSpPr>
        <p:spPr>
          <a:xfrm>
            <a:off x="8280489" y="5397897"/>
            <a:ext cx="3291839" cy="186824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1200" b="0" cap="none" baseline="0">
                <a:solidFill>
                  <a:srgbClr val="FFFEFB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47"/>
          </p:nvPr>
        </p:nvSpPr>
        <p:spPr>
          <a:xfrm>
            <a:off x="8116404" y="1396124"/>
            <a:ext cx="3615083" cy="2327238"/>
          </a:xfrm>
          <a:solidFill>
            <a:schemeClr val="accent1"/>
          </a:solidFill>
        </p:spPr>
        <p:txBody>
          <a:bodyPr bIns="1080000" anchor="b" anchorCtr="0">
            <a:noAutofit/>
          </a:bodyPr>
          <a:lstStyle>
            <a:lvl1pPr marL="0" indent="0" algn="ctr">
              <a:spcAft>
                <a:spcPts val="1200"/>
              </a:spcAft>
              <a:buFont typeface="LucidaGrande" charset="0"/>
              <a:buNone/>
              <a:defRPr sz="1600" b="1" i="0" cap="all" baseline="0">
                <a:solidFill>
                  <a:srgbClr val="FFFEFB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0" indent="0" algn="ctr">
              <a:spcAft>
                <a:spcPts val="0"/>
              </a:spcAft>
              <a:buFont typeface="LucidaGrande" charset="0"/>
              <a:buNone/>
              <a:defRPr sz="1200">
                <a:solidFill>
                  <a:srgbClr val="FFFEFB"/>
                </a:solidFill>
                <a:latin typeface="+mn-lt"/>
              </a:defRPr>
            </a:lvl2pPr>
            <a:lvl3pPr marL="180000" indent="-180000">
              <a:spcAft>
                <a:spcPts val="0"/>
              </a:spcAft>
              <a:buFont typeface="LucidaGrande" charset="0"/>
              <a:buChar char="-"/>
              <a:defRPr sz="1300">
                <a:solidFill>
                  <a:srgbClr val="FF0000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48" hasCustomPrompt="1"/>
          </p:nvPr>
        </p:nvSpPr>
        <p:spPr>
          <a:xfrm>
            <a:off x="8280488" y="2833347"/>
            <a:ext cx="3291839" cy="186824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1200" b="0" cap="none" baseline="0">
                <a:solidFill>
                  <a:srgbClr val="FFFEFB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49"/>
          </p:nvPr>
        </p:nvSpPr>
        <p:spPr>
          <a:xfrm>
            <a:off x="4293152" y="3960674"/>
            <a:ext cx="3615083" cy="2327238"/>
          </a:xfrm>
          <a:solidFill>
            <a:schemeClr val="accent1"/>
          </a:solidFill>
        </p:spPr>
        <p:txBody>
          <a:bodyPr bIns="1080000" anchor="b" anchorCtr="0">
            <a:noAutofit/>
          </a:bodyPr>
          <a:lstStyle>
            <a:lvl1pPr marL="0" indent="0" algn="ctr">
              <a:spcAft>
                <a:spcPts val="1200"/>
              </a:spcAft>
              <a:buFont typeface="LucidaGrande" charset="0"/>
              <a:buNone/>
              <a:defRPr sz="1600" b="1" i="0" cap="all" baseline="0">
                <a:solidFill>
                  <a:srgbClr val="FFFEFB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0" indent="0" algn="ctr">
              <a:spcAft>
                <a:spcPts val="0"/>
              </a:spcAft>
              <a:buFont typeface="LucidaGrande" charset="0"/>
              <a:buNone/>
              <a:defRPr sz="1200">
                <a:solidFill>
                  <a:srgbClr val="FFFEFB"/>
                </a:solidFill>
                <a:latin typeface="+mn-lt"/>
              </a:defRPr>
            </a:lvl2pPr>
            <a:lvl3pPr marL="180000" indent="-180000">
              <a:spcAft>
                <a:spcPts val="0"/>
              </a:spcAft>
              <a:buFont typeface="LucidaGrande" charset="0"/>
              <a:buChar char="-"/>
              <a:defRPr sz="1300">
                <a:solidFill>
                  <a:srgbClr val="FF0000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half" idx="50" hasCustomPrompt="1"/>
          </p:nvPr>
        </p:nvSpPr>
        <p:spPr>
          <a:xfrm>
            <a:off x="4457236" y="5397897"/>
            <a:ext cx="3291839" cy="186824"/>
          </a:xfrm>
        </p:spPr>
        <p:txBody>
          <a:bodyPr anchor="t" anchorCtr="0"/>
          <a:lstStyle>
            <a:lvl1pPr marL="0" indent="0" algn="ctr">
              <a:spcAft>
                <a:spcPts val="0"/>
              </a:spcAft>
              <a:buNone/>
              <a:defRPr sz="1200" b="0" cap="none" baseline="0">
                <a:solidFill>
                  <a:srgbClr val="FFFEFB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Second level</a:t>
            </a:r>
          </a:p>
        </p:txBody>
      </p:sp>
      <p:sp>
        <p:nvSpPr>
          <p:cNvPr id="42" name="Content Placeholder 3"/>
          <p:cNvSpPr>
            <a:spLocks noGrp="1"/>
          </p:cNvSpPr>
          <p:nvPr>
            <p:ph sz="half" idx="20" hasCustomPrompt="1"/>
          </p:nvPr>
        </p:nvSpPr>
        <p:spPr>
          <a:xfrm>
            <a:off x="633983" y="2789202"/>
            <a:ext cx="3291840" cy="184666"/>
          </a:xfrm>
        </p:spPr>
        <p:txBody>
          <a:bodyPr/>
          <a:lstStyle>
            <a:lvl1pPr marL="0" indent="0">
              <a:buClr>
                <a:schemeClr val="accent1"/>
              </a:buClr>
              <a:buSzPct val="125000"/>
              <a:buFont typeface="Arial" charset="0"/>
              <a:buNone/>
              <a:defRPr lang="en-US" sz="2000" b="1" i="0" kern="1200" baseline="0" dirty="0" smtClean="0">
                <a:solidFill>
                  <a:srgbClr val="FFFEFB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0" indent="0" algn="ctr">
              <a:buSzPct val="125000"/>
              <a:buFont typeface="Arial" charset="0"/>
              <a:buNone/>
              <a:tabLst/>
              <a:defRPr sz="1200">
                <a:solidFill>
                  <a:srgbClr val="FFFEFB"/>
                </a:solidFill>
                <a:latin typeface="+mn-lt"/>
              </a:defRPr>
            </a:lvl2pPr>
            <a:lvl3pPr marL="693738" indent="-339725">
              <a:buClr>
                <a:schemeClr val="accent1"/>
              </a:buClr>
              <a:buFont typeface="AppleSymbols" charset="0"/>
              <a:buChar char="—"/>
              <a:tabLst/>
              <a:defRPr sz="1600">
                <a:solidFill>
                  <a:srgbClr val="FFFEFB"/>
                </a:solidFill>
                <a:latin typeface="+mn-lt"/>
              </a:defRPr>
            </a:lvl3pPr>
            <a:lvl4pPr marL="1038225" indent="-285750">
              <a:buClr>
                <a:schemeClr val="accent1"/>
              </a:buClr>
              <a:buFont typeface="Arial" charset="0"/>
              <a:buChar char="•"/>
              <a:tabLst/>
              <a:defRPr sz="1400">
                <a:solidFill>
                  <a:srgbClr val="FFFEFB"/>
                </a:solidFill>
                <a:latin typeface="+mn-lt"/>
              </a:defRPr>
            </a:lvl4pPr>
            <a:lvl5pPr marL="0" indent="0">
              <a:buFont typeface="LucidaGrande" charset="0"/>
              <a:buNone/>
              <a:defRPr>
                <a:solidFill>
                  <a:schemeClr val="accent1"/>
                </a:solidFill>
                <a:latin typeface="+mn-lt"/>
              </a:defRPr>
            </a:lvl5pPr>
          </a:lstStyle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5552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images x 2"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469900" y="1901826"/>
            <a:ext cx="4578350" cy="3770554"/>
          </a:xfrm>
          <a:solidFill>
            <a:schemeClr val="accent4"/>
          </a:solidFill>
          <a:effectLst/>
        </p:spPr>
        <p:txBody>
          <a:bodyPr anchor="ctr" anchorCtr="0">
            <a:noAutofit/>
          </a:bodyPr>
          <a:lstStyle>
            <a:lvl1pPr algn="ctr"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Drag image into here</a:t>
            </a:r>
            <a:br>
              <a:rPr lang="en-US" dirty="0"/>
            </a:br>
            <a:r>
              <a:rPr lang="en-US" dirty="0"/>
              <a:t>(Width 745 pixels</a:t>
            </a:r>
            <a:br>
              <a:rPr lang="en-US" dirty="0"/>
            </a:br>
            <a:r>
              <a:rPr lang="en-US" dirty="0"/>
              <a:t>Height 613 pixels)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9"/>
          </p:nvPr>
        </p:nvSpPr>
        <p:spPr>
          <a:xfrm>
            <a:off x="458787" y="5816643"/>
            <a:ext cx="4589463" cy="646331"/>
          </a:xfrm>
        </p:spPr>
        <p:txBody>
          <a:bodyPr/>
          <a:lstStyle>
            <a:lvl1pPr marL="0" indent="0">
              <a:spcAft>
                <a:spcPts val="0"/>
              </a:spcAft>
              <a:buFont typeface="LucidaGrande" charset="0"/>
              <a:buNone/>
              <a:defRPr sz="1400" b="1" i="0" cap="all" baseline="0">
                <a:solidFill>
                  <a:schemeClr val="accent5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  <a:latin typeface="+mn-lt"/>
              </a:defRPr>
            </a:lvl2pPr>
            <a:lvl3pPr marL="180000" indent="-180000"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1400">
                <a:solidFill>
                  <a:schemeClr val="accent5"/>
                </a:solidFill>
                <a:latin typeface="+mn-lt"/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30" hasCustomPrompt="1"/>
          </p:nvPr>
        </p:nvSpPr>
        <p:spPr>
          <a:xfrm>
            <a:off x="7143750" y="1901826"/>
            <a:ext cx="4578350" cy="3770554"/>
          </a:xfrm>
          <a:solidFill>
            <a:schemeClr val="accent4"/>
          </a:solidFill>
          <a:effectLst/>
        </p:spPr>
        <p:txBody>
          <a:bodyPr anchor="ctr" anchorCtr="0">
            <a:noAutofit/>
          </a:bodyPr>
          <a:lstStyle>
            <a:lvl1pPr algn="ctr"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Drag image into here</a:t>
            </a:r>
            <a:br>
              <a:rPr lang="en-US" dirty="0"/>
            </a:br>
            <a:r>
              <a:rPr lang="en-US" dirty="0"/>
              <a:t>(Width 745 pixels</a:t>
            </a:r>
            <a:br>
              <a:rPr lang="en-US" dirty="0"/>
            </a:br>
            <a:r>
              <a:rPr lang="en-US" dirty="0"/>
              <a:t>Height 613 pixels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31"/>
          </p:nvPr>
        </p:nvSpPr>
        <p:spPr>
          <a:xfrm>
            <a:off x="7132637" y="5816643"/>
            <a:ext cx="4589463" cy="646331"/>
          </a:xfrm>
        </p:spPr>
        <p:txBody>
          <a:bodyPr/>
          <a:lstStyle>
            <a:lvl1pPr marL="0" indent="0">
              <a:spcAft>
                <a:spcPts val="0"/>
              </a:spcAft>
              <a:buFont typeface="LucidaGrande" charset="0"/>
              <a:buNone/>
              <a:defRPr sz="1400" b="1" i="0" cap="all" baseline="0">
                <a:solidFill>
                  <a:schemeClr val="accent5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  <a:latin typeface="+mn-lt"/>
              </a:defRPr>
            </a:lvl2pPr>
            <a:lvl3pPr marL="180000" indent="-180000">
              <a:spcAft>
                <a:spcPts val="0"/>
              </a:spcAft>
              <a:buFont typeface="LucidaGrande" charset="0"/>
              <a:buChar char="-"/>
              <a:defRPr lang="en-US" sz="1400" b="0" i="0" kern="1200" baseline="0" dirty="0" smtClean="0">
                <a:solidFill>
                  <a:schemeClr val="accent5"/>
                </a:solidFill>
                <a:latin typeface="+mn-lt"/>
                <a:ea typeface="Amsi Pro XLight" charset="0"/>
                <a:cs typeface="Amsi Pro XLight" charset="0"/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80000" lvl="2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</a:pPr>
            <a:r>
              <a:rPr lang="en-US" dirty="0"/>
              <a:t>Third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3763" y="6481402"/>
            <a:ext cx="428134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700" b="1" i="0">
                <a:solidFill>
                  <a:schemeClr val="tx1"/>
                </a:solidFill>
                <a:latin typeface="+mn-lt"/>
                <a:ea typeface="Amsi Pro" charset="0"/>
                <a:cs typeface="Amsi Pro" charset="0"/>
              </a:defRPr>
            </a:lvl1pPr>
          </a:lstStyle>
          <a:p>
            <a:fld id="{6AC84025-657D-9C46-8A68-9227B5FC4C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0"/>
            <a:ext cx="12192000" cy="10750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dirty="0">
              <a:latin typeface="+mn-lt"/>
              <a:ea typeface="Tahoma" charset="0"/>
              <a:cs typeface="Tahoma" charset="0"/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453336" y="360547"/>
            <a:ext cx="9889269" cy="353943"/>
          </a:xfrm>
        </p:spPr>
        <p:txBody>
          <a:bodyPr anchor="ctr"/>
          <a:lstStyle>
            <a:lvl1pPr>
              <a:defRPr>
                <a:solidFill>
                  <a:srgbClr val="FFFEFB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877" y="132619"/>
            <a:ext cx="1248716" cy="86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9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ext statem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3336" y="356616"/>
            <a:ext cx="9787944" cy="353943"/>
          </a:xfrm>
        </p:spPr>
        <p:txBody>
          <a:bodyPr anchor="t" anchorCtr="0"/>
          <a:lstStyle>
            <a:lvl1pPr marL="0" indent="0" algn="l">
              <a:spcAft>
                <a:spcPts val="0"/>
              </a:spcAft>
              <a:buNone/>
              <a:defRPr sz="2300" b="1" i="0" cap="all" baseline="0">
                <a:solidFill>
                  <a:srgbClr val="FFFEFB"/>
                </a:solidFill>
                <a:latin typeface="+mj-lt"/>
                <a:ea typeface="Amsi Pro Black" charset="0"/>
                <a:cs typeface="Amsi Pro Black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Pull out quote slide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969131" y="3159695"/>
            <a:ext cx="10259735" cy="538609"/>
          </a:xfrm>
        </p:spPr>
        <p:txBody>
          <a:bodyPr anchor="ctr" anchorCtr="0"/>
          <a:lstStyle>
            <a:lvl1pPr marL="0" indent="0" algn="ctr">
              <a:spcAft>
                <a:spcPts val="0"/>
              </a:spcAft>
              <a:buNone/>
              <a:defRPr sz="3500" b="0" cap="all" baseline="0">
                <a:solidFill>
                  <a:srgbClr val="FFFEFB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Pull out text </a:t>
            </a:r>
            <a:r>
              <a:rPr lang="en-US" dirty="0" err="1"/>
              <a:t>amsi</a:t>
            </a:r>
            <a:r>
              <a:rPr lang="en-US" dirty="0"/>
              <a:t> pro 35pt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1522" y="4738576"/>
            <a:ext cx="1841499" cy="1708255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3763" y="6481402"/>
            <a:ext cx="428134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700" b="1" i="0">
                <a:solidFill>
                  <a:schemeClr val="bg1"/>
                </a:solidFill>
                <a:latin typeface="+mn-lt"/>
                <a:ea typeface="Amsi Pro" charset="0"/>
                <a:cs typeface="Amsi Pro" charset="0"/>
              </a:defRPr>
            </a:lvl1pPr>
          </a:lstStyle>
          <a:p>
            <a:fld id="{6AC84025-657D-9C46-8A68-9227B5FC4C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877" y="132619"/>
            <a:ext cx="1248716" cy="86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ext + images x 3"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469900" y="3429000"/>
            <a:ext cx="3615083" cy="2946399"/>
          </a:xfrm>
          <a:solidFill>
            <a:schemeClr val="accent4"/>
          </a:solidFill>
          <a:effectLst/>
        </p:spPr>
        <p:txBody>
          <a:bodyPr anchor="ctr" anchorCtr="0">
            <a:noAutofit/>
          </a:bodyPr>
          <a:lstStyle>
            <a:lvl1pPr algn="ctr"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Drag image into here</a:t>
            </a:r>
            <a:br>
              <a:rPr lang="en-US" dirty="0"/>
            </a:br>
            <a:r>
              <a:rPr lang="en-US" dirty="0"/>
              <a:t>(Width 588pixels</a:t>
            </a:r>
            <a:br>
              <a:rPr lang="en-US" dirty="0"/>
            </a:br>
            <a:r>
              <a:rPr lang="en-US" dirty="0"/>
              <a:t>Height 479 pixels)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9" hasCustomPrompt="1"/>
          </p:nvPr>
        </p:nvSpPr>
        <p:spPr>
          <a:xfrm>
            <a:off x="4288112" y="3429000"/>
            <a:ext cx="3615085" cy="2946399"/>
          </a:xfrm>
          <a:solidFill>
            <a:schemeClr val="accent4"/>
          </a:solidFill>
          <a:effectLst/>
        </p:spPr>
        <p:txBody>
          <a:bodyPr anchor="ctr" anchorCtr="0">
            <a:noAutofit/>
          </a:bodyPr>
          <a:lstStyle>
            <a:lvl1pPr algn="ctr"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Drag image into here</a:t>
            </a:r>
            <a:br>
              <a:rPr lang="en-US" dirty="0"/>
            </a:br>
            <a:r>
              <a:rPr lang="en-US" dirty="0"/>
              <a:t>(Width 588pixels</a:t>
            </a:r>
            <a:br>
              <a:rPr lang="en-US" dirty="0"/>
            </a:br>
            <a:r>
              <a:rPr lang="en-US" dirty="0"/>
              <a:t>Height 479 pixels)</a:t>
            </a:r>
          </a:p>
        </p:txBody>
      </p:sp>
      <p:sp>
        <p:nvSpPr>
          <p:cNvPr id="15" name="Picture Placeholder 10"/>
          <p:cNvSpPr>
            <a:spLocks noGrp="1"/>
          </p:cNvSpPr>
          <p:nvPr>
            <p:ph type="pic" sz="quarter" idx="20" hasCustomPrompt="1"/>
          </p:nvPr>
        </p:nvSpPr>
        <p:spPr>
          <a:xfrm>
            <a:off x="8106326" y="3429000"/>
            <a:ext cx="3615084" cy="2946399"/>
          </a:xfrm>
          <a:solidFill>
            <a:schemeClr val="accent4"/>
          </a:solidFill>
          <a:effectLst/>
        </p:spPr>
        <p:txBody>
          <a:bodyPr anchor="ctr" anchorCtr="0">
            <a:noAutofit/>
          </a:bodyPr>
          <a:lstStyle>
            <a:lvl1pPr algn="ctr"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Drag image into here</a:t>
            </a:r>
            <a:br>
              <a:rPr lang="en-US" dirty="0"/>
            </a:br>
            <a:r>
              <a:rPr lang="en-US" dirty="0"/>
              <a:t>(Width 588pixels</a:t>
            </a:r>
            <a:br>
              <a:rPr lang="en-US" dirty="0"/>
            </a:br>
            <a:r>
              <a:rPr lang="en-US" dirty="0"/>
              <a:t>Height 479 pixels)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half" idx="18"/>
          </p:nvPr>
        </p:nvSpPr>
        <p:spPr>
          <a:xfrm>
            <a:off x="458788" y="1480319"/>
            <a:ext cx="3626196" cy="736099"/>
          </a:xfrm>
        </p:spPr>
        <p:txBody>
          <a:bodyPr/>
          <a:lstStyle>
            <a:lvl1pPr marL="0" indent="0">
              <a:buFont typeface="LucidaGrande" charset="0"/>
              <a:buNone/>
              <a:defRPr sz="1600">
                <a:solidFill>
                  <a:schemeClr val="accent5"/>
                </a:solidFill>
                <a:latin typeface="+mn-lt"/>
              </a:defRPr>
            </a:lvl1pPr>
            <a:lvl2pPr marL="0" indent="0">
              <a:buFont typeface="Arial" charset="0"/>
              <a:buNone/>
              <a:defRPr sz="1600">
                <a:solidFill>
                  <a:schemeClr val="accent5"/>
                </a:solidFill>
                <a:latin typeface="+mn-lt"/>
              </a:defRPr>
            </a:lvl2pPr>
            <a:lvl3pPr marL="0" indent="0">
              <a:buFont typeface="LucidaGrande" charset="0"/>
              <a:buNone/>
              <a:defRPr>
                <a:solidFill>
                  <a:schemeClr val="accent3"/>
                </a:solidFill>
              </a:defRPr>
            </a:lvl3pPr>
            <a:lvl4pPr marL="0" indent="0">
              <a:buFont typeface="Arial" charset="0"/>
              <a:buNone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3763" y="6481402"/>
            <a:ext cx="428134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700" b="1" i="0">
                <a:solidFill>
                  <a:schemeClr val="tx1"/>
                </a:solidFill>
                <a:latin typeface="+mn-lt"/>
                <a:ea typeface="Amsi Pro" charset="0"/>
                <a:cs typeface="Amsi Pro" charset="0"/>
              </a:defRPr>
            </a:lvl1pPr>
          </a:lstStyle>
          <a:p>
            <a:fld id="{6AC84025-657D-9C46-8A68-9227B5FC4C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1"/>
          </p:nvPr>
        </p:nvSpPr>
        <p:spPr>
          <a:xfrm>
            <a:off x="4282556" y="1480318"/>
            <a:ext cx="3626196" cy="736099"/>
          </a:xfrm>
        </p:spPr>
        <p:txBody>
          <a:bodyPr/>
          <a:lstStyle>
            <a:lvl1pPr marL="0" indent="0">
              <a:buFont typeface="LucidaGrande" charset="0"/>
              <a:buNone/>
              <a:defRPr sz="1600">
                <a:solidFill>
                  <a:schemeClr val="accent5"/>
                </a:solidFill>
                <a:latin typeface="+mn-lt"/>
              </a:defRPr>
            </a:lvl1pPr>
            <a:lvl2pPr marL="0" indent="0">
              <a:buFont typeface="Arial" charset="0"/>
              <a:buNone/>
              <a:defRPr sz="1600">
                <a:solidFill>
                  <a:schemeClr val="accent5"/>
                </a:solidFill>
                <a:latin typeface="+mn-lt"/>
              </a:defRPr>
            </a:lvl2pPr>
            <a:lvl3pPr marL="0" indent="0">
              <a:buFont typeface="LucidaGrande" charset="0"/>
              <a:buNone/>
              <a:defRPr>
                <a:solidFill>
                  <a:schemeClr val="accent3"/>
                </a:solidFill>
              </a:defRPr>
            </a:lvl3pPr>
            <a:lvl4pPr marL="0" indent="0">
              <a:buFont typeface="Arial" charset="0"/>
              <a:buNone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3"/>
          <p:cNvSpPr>
            <a:spLocks noGrp="1"/>
          </p:cNvSpPr>
          <p:nvPr>
            <p:ph sz="half" idx="22"/>
          </p:nvPr>
        </p:nvSpPr>
        <p:spPr>
          <a:xfrm>
            <a:off x="8106323" y="1480317"/>
            <a:ext cx="3635573" cy="736099"/>
          </a:xfrm>
        </p:spPr>
        <p:txBody>
          <a:bodyPr/>
          <a:lstStyle>
            <a:lvl1pPr marL="0" indent="0">
              <a:buFont typeface="LucidaGrande" charset="0"/>
              <a:buNone/>
              <a:defRPr sz="1600">
                <a:solidFill>
                  <a:schemeClr val="accent5"/>
                </a:solidFill>
                <a:latin typeface="+mn-lt"/>
              </a:defRPr>
            </a:lvl1pPr>
            <a:lvl2pPr marL="0" indent="0">
              <a:buFont typeface="Arial" charset="0"/>
              <a:buNone/>
              <a:defRPr sz="1600">
                <a:solidFill>
                  <a:schemeClr val="accent5"/>
                </a:solidFill>
                <a:latin typeface="+mn-lt"/>
              </a:defRPr>
            </a:lvl2pPr>
            <a:lvl3pPr marL="0" indent="0">
              <a:buFont typeface="LucidaGrande" charset="0"/>
              <a:buNone/>
              <a:defRPr>
                <a:solidFill>
                  <a:schemeClr val="accent3"/>
                </a:solidFill>
              </a:defRPr>
            </a:lvl3pPr>
            <a:lvl4pPr marL="0" indent="0">
              <a:buFont typeface="Arial" charset="0"/>
              <a:buNone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12192000" cy="10750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dirty="0">
              <a:latin typeface="+mn-lt"/>
              <a:ea typeface="Tahoma" charset="0"/>
              <a:cs typeface="Tahoma" charset="0"/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3336" y="360547"/>
            <a:ext cx="9889269" cy="353943"/>
          </a:xfrm>
        </p:spPr>
        <p:txBody>
          <a:bodyPr anchor="ctr"/>
          <a:lstStyle>
            <a:lvl1pPr>
              <a:defRPr>
                <a:solidFill>
                  <a:srgbClr val="FFFEFB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877" y="132619"/>
            <a:ext cx="1248716" cy="866045"/>
          </a:xfrm>
          <a:prstGeom prst="rect">
            <a:avLst/>
          </a:prstGeom>
        </p:spPr>
      </p:pic>
      <p:sp>
        <p:nvSpPr>
          <p:cNvPr id="19" name="Content Placeholder 3"/>
          <p:cNvSpPr>
            <a:spLocks noGrp="1"/>
          </p:cNvSpPr>
          <p:nvPr>
            <p:ph sz="half" idx="23"/>
          </p:nvPr>
        </p:nvSpPr>
        <p:spPr>
          <a:xfrm>
            <a:off x="469900" y="2450595"/>
            <a:ext cx="3609632" cy="978406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Font typeface="LucidaGrande" charset="0"/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  <a:lvl2pPr marL="0" indent="0" algn="ctr">
              <a:buFont typeface="Arial" charset="0"/>
              <a:buNone/>
              <a:defRPr sz="1600" b="0">
                <a:solidFill>
                  <a:schemeClr val="accent3"/>
                </a:solidFill>
                <a:latin typeface="+mn-lt"/>
              </a:defRPr>
            </a:lvl2pPr>
            <a:lvl3pPr marL="0" indent="0">
              <a:buFont typeface="LucidaGrande" charset="0"/>
              <a:buNone/>
              <a:defRPr>
                <a:solidFill>
                  <a:schemeClr val="accent3"/>
                </a:solidFill>
              </a:defRPr>
            </a:lvl3pPr>
            <a:lvl4pPr marL="0" indent="0">
              <a:buFont typeface="Arial" charset="0"/>
              <a:buNone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4"/>
          </p:nvPr>
        </p:nvSpPr>
        <p:spPr>
          <a:xfrm>
            <a:off x="4293565" y="2450594"/>
            <a:ext cx="3609632" cy="978406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Font typeface="LucidaGrande" charset="0"/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  <a:lvl2pPr marL="0" indent="0" algn="ctr">
              <a:buFont typeface="Arial" charset="0"/>
              <a:buNone/>
              <a:defRPr sz="1600" b="0">
                <a:solidFill>
                  <a:schemeClr val="accent3"/>
                </a:solidFill>
                <a:latin typeface="+mn-lt"/>
              </a:defRPr>
            </a:lvl2pPr>
            <a:lvl3pPr marL="0" indent="0">
              <a:buFont typeface="LucidaGrande" charset="0"/>
              <a:buNone/>
              <a:defRPr>
                <a:solidFill>
                  <a:schemeClr val="accent3"/>
                </a:solidFill>
              </a:defRPr>
            </a:lvl3pPr>
            <a:lvl4pPr marL="0" indent="0">
              <a:buFont typeface="Arial" charset="0"/>
              <a:buNone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  <p:sp>
        <p:nvSpPr>
          <p:cNvPr id="21" name="Content Placeholder 3"/>
          <p:cNvSpPr>
            <a:spLocks noGrp="1"/>
          </p:cNvSpPr>
          <p:nvPr>
            <p:ph sz="half" idx="25"/>
          </p:nvPr>
        </p:nvSpPr>
        <p:spPr>
          <a:xfrm>
            <a:off x="8106323" y="2450593"/>
            <a:ext cx="3609632" cy="978406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buFont typeface="LucidaGrande" charset="0"/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  <a:lvl2pPr marL="0" indent="0" algn="ctr">
              <a:buFont typeface="Arial" charset="0"/>
              <a:buNone/>
              <a:defRPr sz="1600" b="0">
                <a:solidFill>
                  <a:schemeClr val="accent3"/>
                </a:solidFill>
                <a:latin typeface="+mn-lt"/>
              </a:defRPr>
            </a:lvl2pPr>
            <a:lvl3pPr marL="0" indent="0">
              <a:buFont typeface="LucidaGrande" charset="0"/>
              <a:buNone/>
              <a:defRPr>
                <a:solidFill>
                  <a:schemeClr val="accent3"/>
                </a:solidFill>
              </a:defRPr>
            </a:lvl3pPr>
            <a:lvl4pPr marL="0" indent="0">
              <a:buFont typeface="Arial" charset="0"/>
              <a:buNone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</a:t>
            </a:r>
            <a:r>
              <a:rPr lang="en-US"/>
              <a:t>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4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ext + graphic op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6999" y="-1647833"/>
            <a:ext cx="9525001" cy="8505833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3763" y="6481402"/>
            <a:ext cx="428134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700" b="1" i="0">
                <a:solidFill>
                  <a:schemeClr val="tx1"/>
                </a:solidFill>
                <a:latin typeface="Amsi Pro" charset="0"/>
                <a:ea typeface="Amsi Pro" charset="0"/>
                <a:cs typeface="Amsi Pro" charset="0"/>
              </a:defRPr>
            </a:lvl1pPr>
          </a:lstStyle>
          <a:p>
            <a:fld id="{6AC84025-657D-9C46-8A68-9227B5FC4C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440636" y="1718845"/>
            <a:ext cx="8492808" cy="677108"/>
          </a:xfrm>
        </p:spPr>
        <p:txBody>
          <a:bodyPr anchor="b"/>
          <a:lstStyle>
            <a:lvl1pPr>
              <a:defRPr sz="4400" b="1" i="0" cap="all" baseline="0">
                <a:solidFill>
                  <a:schemeClr val="tx2"/>
                </a:solidFill>
                <a:latin typeface="+mj-lt"/>
                <a:ea typeface="Amsi Pro Black" charset="0"/>
                <a:cs typeface="Amsi Pro Black" charset="0"/>
              </a:defRPr>
            </a:lvl1pPr>
          </a:lstStyle>
          <a:p>
            <a:r>
              <a:rPr lang="en-US" dirty="0"/>
              <a:t>Divider slide title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0636" y="2358300"/>
            <a:ext cx="8498091" cy="646331"/>
          </a:xfrm>
        </p:spPr>
        <p:txBody>
          <a:bodyPr/>
          <a:lstStyle>
            <a:lvl1pPr marL="0" indent="0">
              <a:buNone/>
              <a:defRPr sz="4200" cap="all" baseline="0">
                <a:solidFill>
                  <a:srgbClr val="FFFEFB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Divider slide subtitle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8718" y="123870"/>
            <a:ext cx="1273943" cy="88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13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text left + image right"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ontent Placeholder 3"/>
          <p:cNvSpPr>
            <a:spLocks noGrp="1"/>
          </p:cNvSpPr>
          <p:nvPr>
            <p:ph sz="half" idx="18"/>
          </p:nvPr>
        </p:nvSpPr>
        <p:spPr>
          <a:xfrm>
            <a:off x="453335" y="3159749"/>
            <a:ext cx="4409609" cy="3182923"/>
          </a:xfrm>
        </p:spPr>
        <p:txBody>
          <a:bodyPr/>
          <a:lstStyle>
            <a:lvl1pPr marL="0" indent="0">
              <a:spcAft>
                <a:spcPts val="0"/>
              </a:spcAft>
              <a:buFont typeface="LucidaGrande" charset="0"/>
              <a:buNone/>
              <a:defRPr sz="3500" b="0" cap="all" baseline="0">
                <a:solidFill>
                  <a:schemeClr val="tx1"/>
                </a:solidFill>
                <a:latin typeface="+mn-lt"/>
              </a:defRPr>
            </a:lvl1pPr>
            <a:lvl2pPr marL="0" indent="0">
              <a:spcAft>
                <a:spcPts val="1920"/>
              </a:spcAft>
              <a:buFontTx/>
              <a:buNone/>
              <a:defRPr sz="3500" b="1" i="0" cap="all" baseline="0">
                <a:solidFill>
                  <a:schemeClr val="accent1"/>
                </a:solidFill>
                <a:latin typeface="+mn-lt"/>
                <a:ea typeface="Amsi Pro Black" charset="0"/>
                <a:cs typeface="Amsi Pro Black" charset="0"/>
              </a:defRPr>
            </a:lvl2pPr>
            <a:lvl3pPr marL="285750" indent="-285750"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defRPr sz="1800">
                <a:solidFill>
                  <a:schemeClr val="accent5"/>
                </a:solidFill>
                <a:latin typeface="+mn-lt"/>
              </a:defRPr>
            </a:lvl3pPr>
            <a:lvl4pPr marL="579438" indent="-265113">
              <a:spcAft>
                <a:spcPts val="0"/>
              </a:spcAft>
              <a:buClr>
                <a:schemeClr val="accent1"/>
              </a:buClr>
              <a:buFont typeface="AppleSymbols" charset="0"/>
              <a:buChar char="⎻"/>
              <a:tabLst/>
              <a:defRPr sz="1600">
                <a:solidFill>
                  <a:schemeClr val="accent5"/>
                </a:solidFill>
                <a:latin typeface="+mn-lt"/>
              </a:defRPr>
            </a:lvl4pPr>
            <a:lvl5pPr marL="942975" indent="-314325">
              <a:spcAft>
                <a:spcPts val="0"/>
              </a:spcAft>
              <a:buClr>
                <a:schemeClr val="accent1"/>
              </a:buClr>
              <a:buFont typeface="Arial" charset="0"/>
              <a:buChar char="•"/>
              <a:tabLst/>
              <a:defRPr sz="1400" b="0">
                <a:solidFill>
                  <a:schemeClr val="accent5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30" hasCustomPrompt="1"/>
          </p:nvPr>
        </p:nvSpPr>
        <p:spPr>
          <a:xfrm>
            <a:off x="7143750" y="1411111"/>
            <a:ext cx="4578350" cy="4964289"/>
          </a:xfrm>
          <a:solidFill>
            <a:schemeClr val="accent4"/>
          </a:solidFill>
          <a:effectLst/>
        </p:spPr>
        <p:txBody>
          <a:bodyPr anchor="ctr" anchorCtr="0">
            <a:noAutofit/>
          </a:bodyPr>
          <a:lstStyle>
            <a:lvl1pPr algn="ctr"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Drag image into here</a:t>
            </a:r>
            <a:br>
              <a:rPr lang="en-US" dirty="0"/>
            </a:br>
            <a:r>
              <a:rPr lang="en-US" dirty="0"/>
              <a:t>(Width 745 pixels</a:t>
            </a:r>
            <a:br>
              <a:rPr lang="en-US" dirty="0"/>
            </a:br>
            <a:r>
              <a:rPr lang="en-US" dirty="0"/>
              <a:t>Height 613 pixels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3763" y="6481402"/>
            <a:ext cx="428134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700" b="1" i="0">
                <a:solidFill>
                  <a:schemeClr val="tx1"/>
                </a:solidFill>
                <a:latin typeface="+mn-lt"/>
                <a:ea typeface="Amsi Pro" charset="0"/>
                <a:cs typeface="Amsi Pro" charset="0"/>
              </a:defRPr>
            </a:lvl1pPr>
          </a:lstStyle>
          <a:p>
            <a:fld id="{6AC84025-657D-9C46-8A68-9227B5FC4C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0750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dirty="0">
              <a:latin typeface="+mn-lt"/>
              <a:ea typeface="Tahoma" charset="0"/>
              <a:cs typeface="Tahoma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3336" y="360547"/>
            <a:ext cx="9889269" cy="353943"/>
          </a:xfrm>
        </p:spPr>
        <p:txBody>
          <a:bodyPr anchor="ctr"/>
          <a:lstStyle>
            <a:lvl1pPr>
              <a:defRPr>
                <a:solidFill>
                  <a:srgbClr val="FFFEFB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877" y="132619"/>
            <a:ext cx="1248716" cy="86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5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 2 Heading, text left + images x 4 right"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3338014" y="1901825"/>
            <a:ext cx="2655521" cy="1799319"/>
          </a:xfrm>
          <a:solidFill>
            <a:schemeClr val="accent4"/>
          </a:solidFill>
          <a:effectLst/>
        </p:spPr>
        <p:txBody>
          <a:bodyPr anchor="ctr" anchorCtr="0">
            <a:noAutofit/>
          </a:bodyPr>
          <a:lstStyle>
            <a:lvl1pPr algn="ctr"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Drag image into here</a:t>
            </a:r>
            <a:br>
              <a:rPr lang="en-US" dirty="0"/>
            </a:br>
            <a:r>
              <a:rPr lang="en-US" dirty="0"/>
              <a:t>(Width 418 pixels</a:t>
            </a:r>
            <a:br>
              <a:rPr lang="en-US" dirty="0"/>
            </a:br>
            <a:r>
              <a:rPr lang="en-US" dirty="0"/>
              <a:t>Height 282 pixels)</a:t>
            </a:r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6201487" y="1901825"/>
            <a:ext cx="2655186" cy="1799319"/>
          </a:xfrm>
          <a:solidFill>
            <a:schemeClr val="accent4"/>
          </a:solidFill>
          <a:effectLst/>
        </p:spPr>
        <p:txBody>
          <a:bodyPr anchor="ctr" anchorCtr="0">
            <a:noAutofit/>
          </a:bodyPr>
          <a:lstStyle>
            <a:lvl1pPr algn="ctr"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Drag image into here</a:t>
            </a:r>
            <a:br>
              <a:rPr lang="en-US" dirty="0"/>
            </a:br>
            <a:r>
              <a:rPr lang="en-US" dirty="0"/>
              <a:t>(Width 418 pixels</a:t>
            </a:r>
            <a:br>
              <a:rPr lang="en-US" dirty="0"/>
            </a:br>
            <a:r>
              <a:rPr lang="en-US" dirty="0"/>
              <a:t>Height 282 pixels)</a:t>
            </a:r>
          </a:p>
        </p:txBody>
      </p:sp>
      <p:sp>
        <p:nvSpPr>
          <p:cNvPr id="17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9064625" y="1901825"/>
            <a:ext cx="2657475" cy="1799319"/>
          </a:xfrm>
          <a:solidFill>
            <a:schemeClr val="accent4"/>
          </a:solidFill>
          <a:effectLst/>
        </p:spPr>
        <p:txBody>
          <a:bodyPr anchor="ctr" anchorCtr="0">
            <a:noAutofit/>
          </a:bodyPr>
          <a:lstStyle>
            <a:lvl1pPr algn="ctr"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Drag image into here</a:t>
            </a:r>
            <a:br>
              <a:rPr lang="en-US" dirty="0"/>
            </a:br>
            <a:r>
              <a:rPr lang="en-US" dirty="0"/>
              <a:t>(Width 418 pixels</a:t>
            </a:r>
            <a:br>
              <a:rPr lang="en-US" dirty="0"/>
            </a:br>
            <a:r>
              <a:rPr lang="en-US" dirty="0"/>
              <a:t>Height 282 pixels)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18"/>
          </p:nvPr>
        </p:nvSpPr>
        <p:spPr>
          <a:xfrm>
            <a:off x="458787" y="1860550"/>
            <a:ext cx="2879227" cy="861774"/>
          </a:xfrm>
        </p:spPr>
        <p:txBody>
          <a:bodyPr/>
          <a:lstStyle>
            <a:lvl1pPr marL="0" indent="0">
              <a:spcAft>
                <a:spcPts val="0"/>
              </a:spcAft>
              <a:buFont typeface="LucidaGrande" charset="0"/>
              <a:buNone/>
              <a:defRPr sz="1400" b="1" i="0" cap="all" baseline="0">
                <a:solidFill>
                  <a:schemeClr val="accent1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0" indent="0">
              <a:spcAft>
                <a:spcPts val="0"/>
              </a:spcAft>
              <a:buFont typeface="Arial" charset="0"/>
              <a:buNone/>
              <a:defRPr sz="1400">
                <a:solidFill>
                  <a:schemeClr val="accent5"/>
                </a:solidFill>
                <a:latin typeface="+mn-lt"/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  <a:latin typeface="+mn-lt"/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Content Placeholder 3"/>
          <p:cNvSpPr>
            <a:spLocks noGrp="1"/>
          </p:cNvSpPr>
          <p:nvPr>
            <p:ph sz="half" idx="29"/>
          </p:nvPr>
        </p:nvSpPr>
        <p:spPr>
          <a:xfrm>
            <a:off x="458787" y="4133329"/>
            <a:ext cx="2879227" cy="861774"/>
          </a:xfrm>
        </p:spPr>
        <p:txBody>
          <a:bodyPr/>
          <a:lstStyle>
            <a:lvl1pPr marL="0" indent="0">
              <a:spcAft>
                <a:spcPts val="0"/>
              </a:spcAft>
              <a:buFont typeface="LucidaGrande" charset="0"/>
              <a:buNone/>
              <a:defRPr sz="1400" b="1" i="0" cap="all" baseline="0">
                <a:solidFill>
                  <a:schemeClr val="accent1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0" indent="0">
              <a:spcAft>
                <a:spcPts val="0"/>
              </a:spcAft>
              <a:buFont typeface="Arial" charset="0"/>
              <a:buNone/>
              <a:defRPr sz="1400">
                <a:solidFill>
                  <a:schemeClr val="accent5"/>
                </a:solidFill>
                <a:latin typeface="+mn-lt"/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  <a:latin typeface="+mn-lt"/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Picture Placeholder 10"/>
          <p:cNvSpPr>
            <a:spLocks noGrp="1"/>
          </p:cNvSpPr>
          <p:nvPr>
            <p:ph type="pic" sz="quarter" idx="31" hasCustomPrompt="1"/>
          </p:nvPr>
        </p:nvSpPr>
        <p:spPr>
          <a:xfrm>
            <a:off x="3338014" y="4175842"/>
            <a:ext cx="2655521" cy="1799319"/>
          </a:xfrm>
          <a:solidFill>
            <a:schemeClr val="accent4"/>
          </a:solidFill>
          <a:effectLst/>
        </p:spPr>
        <p:txBody>
          <a:bodyPr anchor="ctr" anchorCtr="0">
            <a:noAutofit/>
          </a:bodyPr>
          <a:lstStyle>
            <a:lvl1pPr algn="ctr"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Drag image into here</a:t>
            </a:r>
            <a:br>
              <a:rPr lang="en-US" dirty="0"/>
            </a:br>
            <a:r>
              <a:rPr lang="en-US" dirty="0"/>
              <a:t>(Width 418 pixels</a:t>
            </a:r>
            <a:br>
              <a:rPr lang="en-US" dirty="0"/>
            </a:br>
            <a:r>
              <a:rPr lang="en-US" dirty="0"/>
              <a:t>Height 282 pixels)</a:t>
            </a:r>
          </a:p>
        </p:txBody>
      </p:sp>
      <p:sp>
        <p:nvSpPr>
          <p:cNvPr id="26" name="Picture Placeholder 10"/>
          <p:cNvSpPr>
            <a:spLocks noGrp="1"/>
          </p:cNvSpPr>
          <p:nvPr>
            <p:ph type="pic" sz="quarter" idx="32" hasCustomPrompt="1"/>
          </p:nvPr>
        </p:nvSpPr>
        <p:spPr>
          <a:xfrm>
            <a:off x="6201487" y="4175842"/>
            <a:ext cx="2655186" cy="1799319"/>
          </a:xfrm>
          <a:solidFill>
            <a:schemeClr val="accent4"/>
          </a:solidFill>
          <a:effectLst/>
        </p:spPr>
        <p:txBody>
          <a:bodyPr anchor="ctr" anchorCtr="0">
            <a:noAutofit/>
          </a:bodyPr>
          <a:lstStyle>
            <a:lvl1pPr algn="ctr"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Drag image into here</a:t>
            </a:r>
            <a:br>
              <a:rPr lang="en-US" dirty="0"/>
            </a:br>
            <a:r>
              <a:rPr lang="en-US" dirty="0"/>
              <a:t>(Width 418 pixels</a:t>
            </a:r>
            <a:br>
              <a:rPr lang="en-US" dirty="0"/>
            </a:br>
            <a:r>
              <a:rPr lang="en-US" dirty="0"/>
              <a:t>Height 282 pixels)</a:t>
            </a:r>
          </a:p>
        </p:txBody>
      </p:sp>
      <p:sp>
        <p:nvSpPr>
          <p:cNvPr id="27" name="Picture Placeholder 10"/>
          <p:cNvSpPr>
            <a:spLocks noGrp="1"/>
          </p:cNvSpPr>
          <p:nvPr>
            <p:ph type="pic" sz="quarter" idx="33" hasCustomPrompt="1"/>
          </p:nvPr>
        </p:nvSpPr>
        <p:spPr>
          <a:xfrm>
            <a:off x="9064625" y="4175842"/>
            <a:ext cx="2657475" cy="1799319"/>
          </a:xfrm>
          <a:solidFill>
            <a:schemeClr val="accent4"/>
          </a:solidFill>
          <a:effectLst/>
        </p:spPr>
        <p:txBody>
          <a:bodyPr anchor="ctr" anchorCtr="0">
            <a:noAutofit/>
          </a:bodyPr>
          <a:lstStyle>
            <a:lvl1pPr algn="ctr"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Drag image into here</a:t>
            </a:r>
            <a:br>
              <a:rPr lang="en-US" dirty="0"/>
            </a:br>
            <a:r>
              <a:rPr lang="en-US" dirty="0"/>
              <a:t>(Width 418 pixels</a:t>
            </a:r>
            <a:br>
              <a:rPr lang="en-US" dirty="0"/>
            </a:br>
            <a:r>
              <a:rPr lang="en-US" dirty="0"/>
              <a:t>Height 282 pixels)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3763" y="6481402"/>
            <a:ext cx="428134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700" b="1" i="0">
                <a:solidFill>
                  <a:schemeClr val="tx1"/>
                </a:solidFill>
                <a:latin typeface="+mn-lt"/>
                <a:ea typeface="Amsi Pro" charset="0"/>
                <a:cs typeface="Amsi Pro" charset="0"/>
              </a:defRPr>
            </a:lvl1pPr>
          </a:lstStyle>
          <a:p>
            <a:fld id="{6AC84025-657D-9C46-8A68-9227B5FC4C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0"/>
            <a:ext cx="12192000" cy="10750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dirty="0">
              <a:latin typeface="+mn-lt"/>
              <a:ea typeface="Tahoma" charset="0"/>
              <a:cs typeface="Tahoma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3336" y="360547"/>
            <a:ext cx="9889269" cy="353943"/>
          </a:xfrm>
        </p:spPr>
        <p:txBody>
          <a:bodyPr anchor="ctr"/>
          <a:lstStyle>
            <a:lvl1pPr>
              <a:defRPr>
                <a:solidFill>
                  <a:srgbClr val="FFFEFB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877" y="132619"/>
            <a:ext cx="1248716" cy="86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3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+ dark blue background 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3336" y="356616"/>
            <a:ext cx="9912713" cy="353943"/>
          </a:xfrm>
          <a:noFill/>
        </p:spPr>
        <p:txBody>
          <a:bodyPr anchor="b" anchorCtr="0"/>
          <a:lstStyle>
            <a:lvl1pPr marL="0" indent="0" algn="l">
              <a:spcAft>
                <a:spcPts val="0"/>
              </a:spcAft>
              <a:buNone/>
              <a:defRPr sz="2300" b="1" i="0" cap="all" baseline="0">
                <a:solidFill>
                  <a:srgbClr val="FFFEFB"/>
                </a:solidFill>
                <a:latin typeface="+mj-lt"/>
                <a:ea typeface="Amsi Pro Black" charset="0"/>
                <a:cs typeface="Amsi Pro Black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Pull out statistic slide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3763" y="6481402"/>
            <a:ext cx="428134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700" b="1" i="0">
                <a:solidFill>
                  <a:schemeClr val="bg1"/>
                </a:solidFill>
                <a:latin typeface="+mn-lt"/>
                <a:ea typeface="Amsi Pro" charset="0"/>
                <a:cs typeface="Amsi Pro" charset="0"/>
              </a:defRPr>
            </a:lvl1pPr>
          </a:lstStyle>
          <a:p>
            <a:fld id="{6AC84025-657D-9C46-8A68-9227B5FC4C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877" y="132619"/>
            <a:ext cx="1248716" cy="86604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8799093" y="2576946"/>
            <a:ext cx="2330605" cy="2330605"/>
          </a:xfrm>
          <a:prstGeom prst="ellipse">
            <a:avLst/>
          </a:prstGeom>
          <a:solidFill>
            <a:schemeClr val="accent1"/>
          </a:solidFill>
        </p:spPr>
        <p:txBody>
          <a:bodyPr bIns="731520" anchor="b">
            <a:noAutofit/>
          </a:bodyPr>
          <a:lstStyle>
            <a:lvl1pPr algn="ctr">
              <a:defRPr sz="1800" b="1">
                <a:solidFill>
                  <a:srgbClr val="FFFEFB"/>
                </a:solidFill>
                <a:latin typeface="+mn-lt"/>
              </a:defRPr>
            </a:lvl1pPr>
            <a:lvl2pPr algn="ctr">
              <a:defRPr>
                <a:solidFill>
                  <a:srgbClr val="FFFEFB"/>
                </a:solidFill>
                <a:latin typeface="+mn-lt"/>
              </a:defRPr>
            </a:lvl2pPr>
            <a:lvl3pPr algn="ctr">
              <a:defRPr>
                <a:solidFill>
                  <a:srgbClr val="FFFEFB"/>
                </a:solidFill>
                <a:latin typeface="+mn-lt"/>
              </a:defRPr>
            </a:lvl3pPr>
            <a:lvl4pPr algn="ctr">
              <a:defRPr>
                <a:solidFill>
                  <a:srgbClr val="FFFEFB"/>
                </a:solidFill>
                <a:latin typeface="+mn-lt"/>
              </a:defRPr>
            </a:lvl4pPr>
            <a:lvl5pPr algn="ctr">
              <a:defRPr>
                <a:solidFill>
                  <a:srgbClr val="FFFEFB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9067820" y="3939063"/>
            <a:ext cx="1793150" cy="222740"/>
          </a:xfrm>
        </p:spPr>
        <p:txBody>
          <a:bodyPr/>
          <a:lstStyle>
            <a:lvl1pPr algn="ctr">
              <a:defRPr sz="1100">
                <a:solidFill>
                  <a:srgbClr val="FFFEFB"/>
                </a:solidFill>
              </a:defRPr>
            </a:lvl1pPr>
            <a:lvl2pPr>
              <a:defRPr>
                <a:solidFill>
                  <a:srgbClr val="FFFEFB"/>
                </a:solidFill>
              </a:defRPr>
            </a:lvl2pPr>
            <a:lvl3pPr>
              <a:defRPr>
                <a:solidFill>
                  <a:srgbClr val="FFFEFB"/>
                </a:solidFill>
              </a:defRPr>
            </a:lvl3pPr>
            <a:lvl4pPr>
              <a:defRPr>
                <a:solidFill>
                  <a:srgbClr val="FFFEFB"/>
                </a:solidFill>
              </a:defRPr>
            </a:lvl4pPr>
            <a:lvl5pPr>
              <a:defRPr>
                <a:solidFill>
                  <a:srgbClr val="FFFEF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6199760" y="2576946"/>
            <a:ext cx="2330605" cy="2330605"/>
          </a:xfrm>
          <a:prstGeom prst="ellipse">
            <a:avLst/>
          </a:prstGeom>
          <a:solidFill>
            <a:schemeClr val="accent1"/>
          </a:solidFill>
        </p:spPr>
        <p:txBody>
          <a:bodyPr bIns="731520" anchor="b">
            <a:noAutofit/>
          </a:bodyPr>
          <a:lstStyle>
            <a:lvl1pPr algn="ctr">
              <a:defRPr sz="1800" b="1">
                <a:solidFill>
                  <a:srgbClr val="FFFEFB"/>
                </a:solidFill>
                <a:latin typeface="+mn-lt"/>
              </a:defRPr>
            </a:lvl1pPr>
            <a:lvl2pPr algn="ctr">
              <a:defRPr>
                <a:solidFill>
                  <a:srgbClr val="FFFEFB"/>
                </a:solidFill>
                <a:latin typeface="+mn-lt"/>
              </a:defRPr>
            </a:lvl2pPr>
            <a:lvl3pPr algn="ctr">
              <a:defRPr>
                <a:solidFill>
                  <a:srgbClr val="FFFEFB"/>
                </a:solidFill>
                <a:latin typeface="+mn-lt"/>
              </a:defRPr>
            </a:lvl3pPr>
            <a:lvl4pPr algn="ctr">
              <a:defRPr>
                <a:solidFill>
                  <a:srgbClr val="FFFEFB"/>
                </a:solidFill>
                <a:latin typeface="+mn-lt"/>
              </a:defRPr>
            </a:lvl4pPr>
            <a:lvl5pPr algn="ctr">
              <a:defRPr>
                <a:solidFill>
                  <a:srgbClr val="FFFEFB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468487" y="3939063"/>
            <a:ext cx="1793150" cy="222740"/>
          </a:xfrm>
        </p:spPr>
        <p:txBody>
          <a:bodyPr/>
          <a:lstStyle>
            <a:lvl1pPr algn="ctr">
              <a:defRPr sz="1100">
                <a:solidFill>
                  <a:srgbClr val="FFFEFB"/>
                </a:solidFill>
              </a:defRPr>
            </a:lvl1pPr>
            <a:lvl2pPr>
              <a:defRPr>
                <a:solidFill>
                  <a:srgbClr val="FFFEFB"/>
                </a:solidFill>
              </a:defRPr>
            </a:lvl2pPr>
            <a:lvl3pPr>
              <a:defRPr>
                <a:solidFill>
                  <a:srgbClr val="FFFEFB"/>
                </a:solidFill>
              </a:defRPr>
            </a:lvl3pPr>
            <a:lvl4pPr>
              <a:defRPr>
                <a:solidFill>
                  <a:srgbClr val="FFFEFB"/>
                </a:solidFill>
              </a:defRPr>
            </a:lvl4pPr>
            <a:lvl5pPr>
              <a:defRPr>
                <a:solidFill>
                  <a:srgbClr val="FFFEF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3600427" y="2576946"/>
            <a:ext cx="2330605" cy="2330605"/>
          </a:xfrm>
          <a:prstGeom prst="ellipse">
            <a:avLst/>
          </a:prstGeom>
          <a:solidFill>
            <a:schemeClr val="accent1"/>
          </a:solidFill>
        </p:spPr>
        <p:txBody>
          <a:bodyPr bIns="731520" anchor="b">
            <a:noAutofit/>
          </a:bodyPr>
          <a:lstStyle>
            <a:lvl1pPr algn="ctr">
              <a:defRPr sz="1800" b="1">
                <a:solidFill>
                  <a:srgbClr val="FFFEFB"/>
                </a:solidFill>
                <a:latin typeface="+mn-lt"/>
              </a:defRPr>
            </a:lvl1pPr>
            <a:lvl2pPr algn="ctr">
              <a:defRPr>
                <a:solidFill>
                  <a:srgbClr val="FFFEFB"/>
                </a:solidFill>
                <a:latin typeface="+mn-lt"/>
              </a:defRPr>
            </a:lvl2pPr>
            <a:lvl3pPr algn="ctr">
              <a:defRPr>
                <a:solidFill>
                  <a:srgbClr val="FFFEFB"/>
                </a:solidFill>
                <a:latin typeface="+mn-lt"/>
              </a:defRPr>
            </a:lvl3pPr>
            <a:lvl4pPr algn="ctr">
              <a:defRPr>
                <a:solidFill>
                  <a:srgbClr val="FFFEFB"/>
                </a:solidFill>
                <a:latin typeface="+mn-lt"/>
              </a:defRPr>
            </a:lvl4pPr>
            <a:lvl5pPr algn="ctr">
              <a:defRPr>
                <a:solidFill>
                  <a:srgbClr val="FFFEFB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869154" y="3939063"/>
            <a:ext cx="1793150" cy="222740"/>
          </a:xfrm>
        </p:spPr>
        <p:txBody>
          <a:bodyPr/>
          <a:lstStyle>
            <a:lvl1pPr algn="ctr">
              <a:defRPr sz="1100">
                <a:solidFill>
                  <a:srgbClr val="FFFEFB"/>
                </a:solidFill>
              </a:defRPr>
            </a:lvl1pPr>
            <a:lvl2pPr>
              <a:defRPr>
                <a:solidFill>
                  <a:srgbClr val="FFFEFB"/>
                </a:solidFill>
              </a:defRPr>
            </a:lvl2pPr>
            <a:lvl3pPr>
              <a:defRPr>
                <a:solidFill>
                  <a:srgbClr val="FFFEFB"/>
                </a:solidFill>
              </a:defRPr>
            </a:lvl3pPr>
            <a:lvl4pPr>
              <a:defRPr>
                <a:solidFill>
                  <a:srgbClr val="FFFEFB"/>
                </a:solidFill>
              </a:defRPr>
            </a:lvl4pPr>
            <a:lvl5pPr>
              <a:defRPr>
                <a:solidFill>
                  <a:srgbClr val="FFFEF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1001094" y="2576946"/>
            <a:ext cx="2330605" cy="2330605"/>
          </a:xfrm>
          <a:prstGeom prst="ellipse">
            <a:avLst/>
          </a:prstGeom>
          <a:solidFill>
            <a:schemeClr val="accent1"/>
          </a:solidFill>
        </p:spPr>
        <p:txBody>
          <a:bodyPr bIns="731520" anchor="b">
            <a:noAutofit/>
          </a:bodyPr>
          <a:lstStyle>
            <a:lvl1pPr algn="ctr">
              <a:defRPr sz="1800" b="1">
                <a:solidFill>
                  <a:srgbClr val="FFFEFB"/>
                </a:solidFill>
                <a:latin typeface="+mn-lt"/>
              </a:defRPr>
            </a:lvl1pPr>
            <a:lvl2pPr algn="ctr">
              <a:defRPr>
                <a:solidFill>
                  <a:srgbClr val="FFFEFB"/>
                </a:solidFill>
                <a:latin typeface="+mn-lt"/>
              </a:defRPr>
            </a:lvl2pPr>
            <a:lvl3pPr algn="ctr">
              <a:defRPr>
                <a:solidFill>
                  <a:srgbClr val="FFFEFB"/>
                </a:solidFill>
                <a:latin typeface="+mn-lt"/>
              </a:defRPr>
            </a:lvl3pPr>
            <a:lvl4pPr algn="ctr">
              <a:defRPr>
                <a:solidFill>
                  <a:srgbClr val="FFFEFB"/>
                </a:solidFill>
                <a:latin typeface="+mn-lt"/>
              </a:defRPr>
            </a:lvl4pPr>
            <a:lvl5pPr algn="ctr">
              <a:defRPr>
                <a:solidFill>
                  <a:srgbClr val="FFFEFB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1269821" y="3939063"/>
            <a:ext cx="1793150" cy="222740"/>
          </a:xfrm>
        </p:spPr>
        <p:txBody>
          <a:bodyPr/>
          <a:lstStyle>
            <a:lvl1pPr algn="ctr">
              <a:defRPr sz="1100">
                <a:solidFill>
                  <a:srgbClr val="FFFEFB"/>
                </a:solidFill>
              </a:defRPr>
            </a:lvl1pPr>
            <a:lvl2pPr>
              <a:defRPr>
                <a:solidFill>
                  <a:srgbClr val="FFFEFB"/>
                </a:solidFill>
              </a:defRPr>
            </a:lvl2pPr>
            <a:lvl3pPr>
              <a:defRPr>
                <a:solidFill>
                  <a:srgbClr val="FFFEFB"/>
                </a:solidFill>
              </a:defRPr>
            </a:lvl3pPr>
            <a:lvl4pPr>
              <a:defRPr>
                <a:solidFill>
                  <a:srgbClr val="FFFEFB"/>
                </a:solidFill>
              </a:defRPr>
            </a:lvl4pPr>
            <a:lvl5pPr>
              <a:defRPr>
                <a:solidFill>
                  <a:srgbClr val="FFFEF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031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 + dark blue background 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3336" y="356616"/>
            <a:ext cx="9912713" cy="353943"/>
          </a:xfrm>
          <a:noFill/>
        </p:spPr>
        <p:txBody>
          <a:bodyPr anchor="b" anchorCtr="0"/>
          <a:lstStyle>
            <a:lvl1pPr marL="0" indent="0" algn="l">
              <a:spcAft>
                <a:spcPts val="0"/>
              </a:spcAft>
              <a:buNone/>
              <a:defRPr sz="2300" b="1" i="0" cap="all" baseline="0">
                <a:solidFill>
                  <a:srgbClr val="FFFEFB"/>
                </a:solidFill>
                <a:latin typeface="+mj-lt"/>
                <a:ea typeface="Amsi Pro Black" charset="0"/>
                <a:cs typeface="Amsi Pro Black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Pull out statistic slide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3763" y="6481402"/>
            <a:ext cx="428134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700" b="1" i="0">
                <a:solidFill>
                  <a:schemeClr val="bg1"/>
                </a:solidFill>
                <a:latin typeface="+mn-lt"/>
                <a:ea typeface="Amsi Pro" charset="0"/>
                <a:cs typeface="Amsi Pro" charset="0"/>
              </a:defRPr>
            </a:lvl1pPr>
          </a:lstStyle>
          <a:p>
            <a:fld id="{6AC84025-657D-9C46-8A68-9227B5FC4C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877" y="132619"/>
            <a:ext cx="1248716" cy="86604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7008670" y="2529871"/>
            <a:ext cx="2330605" cy="2330605"/>
          </a:xfrm>
          <a:prstGeom prst="ellipse">
            <a:avLst/>
          </a:prstGeom>
          <a:solidFill>
            <a:schemeClr val="accent1"/>
          </a:solidFill>
        </p:spPr>
        <p:txBody>
          <a:bodyPr bIns="731520" anchor="b">
            <a:noAutofit/>
          </a:bodyPr>
          <a:lstStyle>
            <a:lvl1pPr algn="ctr">
              <a:defRPr sz="1800" b="1">
                <a:solidFill>
                  <a:srgbClr val="FFFEFB"/>
                </a:solidFill>
                <a:latin typeface="+mn-lt"/>
              </a:defRPr>
            </a:lvl1pPr>
            <a:lvl2pPr algn="ctr">
              <a:defRPr>
                <a:solidFill>
                  <a:srgbClr val="FFFEFB"/>
                </a:solidFill>
                <a:latin typeface="+mn-lt"/>
              </a:defRPr>
            </a:lvl2pPr>
            <a:lvl3pPr algn="ctr">
              <a:defRPr>
                <a:solidFill>
                  <a:srgbClr val="FFFEFB"/>
                </a:solidFill>
                <a:latin typeface="+mn-lt"/>
              </a:defRPr>
            </a:lvl3pPr>
            <a:lvl4pPr algn="ctr">
              <a:defRPr>
                <a:solidFill>
                  <a:srgbClr val="FFFEFB"/>
                </a:solidFill>
                <a:latin typeface="+mn-lt"/>
              </a:defRPr>
            </a:lvl4pPr>
            <a:lvl5pPr algn="ctr">
              <a:defRPr>
                <a:solidFill>
                  <a:srgbClr val="FFFEFB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7277397" y="3891988"/>
            <a:ext cx="1793150" cy="222740"/>
          </a:xfrm>
        </p:spPr>
        <p:txBody>
          <a:bodyPr/>
          <a:lstStyle>
            <a:lvl1pPr algn="ctr">
              <a:defRPr sz="1100">
                <a:solidFill>
                  <a:srgbClr val="FFFEFB"/>
                </a:solidFill>
              </a:defRPr>
            </a:lvl1pPr>
            <a:lvl2pPr>
              <a:defRPr>
                <a:solidFill>
                  <a:srgbClr val="FFFEFB"/>
                </a:solidFill>
              </a:defRPr>
            </a:lvl2pPr>
            <a:lvl3pPr>
              <a:defRPr>
                <a:solidFill>
                  <a:srgbClr val="FFFEFB"/>
                </a:solidFill>
              </a:defRPr>
            </a:lvl3pPr>
            <a:lvl4pPr>
              <a:defRPr>
                <a:solidFill>
                  <a:srgbClr val="FFFEFB"/>
                </a:solidFill>
              </a:defRPr>
            </a:lvl4pPr>
            <a:lvl5pPr>
              <a:defRPr>
                <a:solidFill>
                  <a:srgbClr val="FFFEF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2"/>
          <p:cNvSpPr>
            <a:spLocks noGrp="1" noChangeAspect="1"/>
          </p:cNvSpPr>
          <p:nvPr>
            <p:ph type="body" sz="quarter" idx="12" hasCustomPrompt="1"/>
          </p:nvPr>
        </p:nvSpPr>
        <p:spPr>
          <a:xfrm>
            <a:off x="4946793" y="3939063"/>
            <a:ext cx="2330605" cy="2330605"/>
          </a:xfrm>
          <a:prstGeom prst="ellipse">
            <a:avLst/>
          </a:prstGeom>
          <a:solidFill>
            <a:schemeClr val="accent1"/>
          </a:solidFill>
        </p:spPr>
        <p:txBody>
          <a:bodyPr bIns="731520" anchor="b">
            <a:noAutofit/>
          </a:bodyPr>
          <a:lstStyle>
            <a:lvl1pPr algn="ctr">
              <a:defRPr sz="1800" b="1">
                <a:solidFill>
                  <a:srgbClr val="FFFEFB"/>
                </a:solidFill>
                <a:latin typeface="+mn-lt"/>
              </a:defRPr>
            </a:lvl1pPr>
            <a:lvl2pPr algn="ctr">
              <a:defRPr>
                <a:solidFill>
                  <a:srgbClr val="FFFEFB"/>
                </a:solidFill>
                <a:latin typeface="+mn-lt"/>
              </a:defRPr>
            </a:lvl2pPr>
            <a:lvl3pPr algn="ctr">
              <a:defRPr>
                <a:solidFill>
                  <a:srgbClr val="FFFEFB"/>
                </a:solidFill>
                <a:latin typeface="+mn-lt"/>
              </a:defRPr>
            </a:lvl3pPr>
            <a:lvl4pPr algn="ctr">
              <a:defRPr>
                <a:solidFill>
                  <a:srgbClr val="FFFEFB"/>
                </a:solidFill>
                <a:latin typeface="+mn-lt"/>
              </a:defRPr>
            </a:lvl4pPr>
            <a:lvl5pPr algn="ctr">
              <a:defRPr>
                <a:solidFill>
                  <a:srgbClr val="FFFEFB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15520" y="5301180"/>
            <a:ext cx="1793150" cy="222740"/>
          </a:xfrm>
        </p:spPr>
        <p:txBody>
          <a:bodyPr/>
          <a:lstStyle>
            <a:lvl1pPr algn="ctr">
              <a:defRPr sz="1100">
                <a:solidFill>
                  <a:srgbClr val="FFFEFB"/>
                </a:solidFill>
              </a:defRPr>
            </a:lvl1pPr>
            <a:lvl2pPr>
              <a:defRPr>
                <a:solidFill>
                  <a:srgbClr val="FFFEFB"/>
                </a:solidFill>
              </a:defRPr>
            </a:lvl2pPr>
            <a:lvl3pPr>
              <a:defRPr>
                <a:solidFill>
                  <a:srgbClr val="FFFEFB"/>
                </a:solidFill>
              </a:defRPr>
            </a:lvl3pPr>
            <a:lvl4pPr>
              <a:defRPr>
                <a:solidFill>
                  <a:srgbClr val="FFFEFB"/>
                </a:solidFill>
              </a:defRPr>
            </a:lvl4pPr>
            <a:lvl5pPr>
              <a:defRPr>
                <a:solidFill>
                  <a:srgbClr val="FFFEF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4946793" y="1120679"/>
            <a:ext cx="2330605" cy="2330605"/>
          </a:xfrm>
          <a:prstGeom prst="ellipse">
            <a:avLst/>
          </a:prstGeom>
          <a:solidFill>
            <a:schemeClr val="accent1"/>
          </a:solidFill>
        </p:spPr>
        <p:txBody>
          <a:bodyPr bIns="731520" anchor="b">
            <a:noAutofit/>
          </a:bodyPr>
          <a:lstStyle>
            <a:lvl1pPr algn="ctr">
              <a:defRPr sz="1800" b="1">
                <a:solidFill>
                  <a:srgbClr val="FFFEFB"/>
                </a:solidFill>
                <a:latin typeface="+mn-lt"/>
              </a:defRPr>
            </a:lvl1pPr>
            <a:lvl2pPr algn="ctr">
              <a:defRPr>
                <a:solidFill>
                  <a:srgbClr val="FFFEFB"/>
                </a:solidFill>
                <a:latin typeface="+mn-lt"/>
              </a:defRPr>
            </a:lvl2pPr>
            <a:lvl3pPr algn="ctr">
              <a:defRPr>
                <a:solidFill>
                  <a:srgbClr val="FFFEFB"/>
                </a:solidFill>
                <a:latin typeface="+mn-lt"/>
              </a:defRPr>
            </a:lvl3pPr>
            <a:lvl4pPr algn="ctr">
              <a:defRPr>
                <a:solidFill>
                  <a:srgbClr val="FFFEFB"/>
                </a:solidFill>
                <a:latin typeface="+mn-lt"/>
              </a:defRPr>
            </a:lvl4pPr>
            <a:lvl5pPr algn="ctr">
              <a:defRPr>
                <a:solidFill>
                  <a:srgbClr val="FFFEFB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215520" y="2482796"/>
            <a:ext cx="1793150" cy="222740"/>
          </a:xfrm>
        </p:spPr>
        <p:txBody>
          <a:bodyPr/>
          <a:lstStyle>
            <a:lvl1pPr algn="ctr">
              <a:defRPr sz="1100">
                <a:solidFill>
                  <a:srgbClr val="FFFEFB"/>
                </a:solidFill>
              </a:defRPr>
            </a:lvl1pPr>
            <a:lvl2pPr>
              <a:defRPr>
                <a:solidFill>
                  <a:srgbClr val="FFFEFB"/>
                </a:solidFill>
              </a:defRPr>
            </a:lvl2pPr>
            <a:lvl3pPr>
              <a:defRPr>
                <a:solidFill>
                  <a:srgbClr val="FFFEFB"/>
                </a:solidFill>
              </a:defRPr>
            </a:lvl3pPr>
            <a:lvl4pPr>
              <a:defRPr>
                <a:solidFill>
                  <a:srgbClr val="FFFEFB"/>
                </a:solidFill>
              </a:defRPr>
            </a:lvl4pPr>
            <a:lvl5pPr>
              <a:defRPr>
                <a:solidFill>
                  <a:srgbClr val="FFFEF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2884914" y="2529871"/>
            <a:ext cx="2330605" cy="2330605"/>
          </a:xfrm>
          <a:prstGeom prst="ellipse">
            <a:avLst/>
          </a:prstGeom>
          <a:solidFill>
            <a:schemeClr val="accent1"/>
          </a:solidFill>
        </p:spPr>
        <p:txBody>
          <a:bodyPr bIns="731520" anchor="b">
            <a:noAutofit/>
          </a:bodyPr>
          <a:lstStyle>
            <a:lvl1pPr algn="ctr">
              <a:defRPr sz="1800" b="1">
                <a:solidFill>
                  <a:srgbClr val="FFFEFB"/>
                </a:solidFill>
                <a:latin typeface="+mn-lt"/>
              </a:defRPr>
            </a:lvl1pPr>
            <a:lvl2pPr algn="ctr">
              <a:defRPr>
                <a:solidFill>
                  <a:srgbClr val="FFFEFB"/>
                </a:solidFill>
                <a:latin typeface="+mn-lt"/>
              </a:defRPr>
            </a:lvl2pPr>
            <a:lvl3pPr algn="ctr">
              <a:defRPr>
                <a:solidFill>
                  <a:srgbClr val="FFFEFB"/>
                </a:solidFill>
                <a:latin typeface="+mn-lt"/>
              </a:defRPr>
            </a:lvl3pPr>
            <a:lvl4pPr algn="ctr">
              <a:defRPr>
                <a:solidFill>
                  <a:srgbClr val="FFFEFB"/>
                </a:solidFill>
                <a:latin typeface="+mn-lt"/>
              </a:defRPr>
            </a:lvl4pPr>
            <a:lvl5pPr algn="ctr">
              <a:defRPr>
                <a:solidFill>
                  <a:srgbClr val="FFFEFB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153641" y="3891988"/>
            <a:ext cx="1793150" cy="222740"/>
          </a:xfrm>
        </p:spPr>
        <p:txBody>
          <a:bodyPr/>
          <a:lstStyle>
            <a:lvl1pPr algn="ctr">
              <a:defRPr sz="1100">
                <a:solidFill>
                  <a:srgbClr val="FFFEFB"/>
                </a:solidFill>
              </a:defRPr>
            </a:lvl1pPr>
            <a:lvl2pPr>
              <a:defRPr>
                <a:solidFill>
                  <a:srgbClr val="FFFEFB"/>
                </a:solidFill>
              </a:defRPr>
            </a:lvl2pPr>
            <a:lvl3pPr>
              <a:defRPr>
                <a:solidFill>
                  <a:srgbClr val="FFFEFB"/>
                </a:solidFill>
              </a:defRPr>
            </a:lvl3pPr>
            <a:lvl4pPr>
              <a:defRPr>
                <a:solidFill>
                  <a:srgbClr val="FFFEFB"/>
                </a:solidFill>
              </a:defRPr>
            </a:lvl4pPr>
            <a:lvl5pPr>
              <a:defRPr>
                <a:solidFill>
                  <a:srgbClr val="FFFEFB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0" hasCustomPrompt="1"/>
          </p:nvPr>
        </p:nvSpPr>
        <p:spPr>
          <a:xfrm>
            <a:off x="453336" y="3280083"/>
            <a:ext cx="2255997" cy="3201319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SzPct val="125000"/>
              <a:buFont typeface="Arial" charset="0"/>
              <a:buNone/>
              <a:defRPr lang="en-US" sz="2000" b="1" i="0" kern="1200" baseline="0" dirty="0" smtClean="0">
                <a:solidFill>
                  <a:schemeClr val="accent1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338138" indent="-338138">
              <a:spcAft>
                <a:spcPts val="600"/>
              </a:spcAft>
              <a:buSzPct val="125000"/>
              <a:buFont typeface="Arial" charset="0"/>
              <a:buChar char="•"/>
              <a:tabLst/>
              <a:defRPr sz="1400">
                <a:solidFill>
                  <a:srgbClr val="FFFEFB"/>
                </a:solidFill>
                <a:latin typeface="+mn-lt"/>
              </a:defRPr>
            </a:lvl2pPr>
            <a:lvl3pPr marL="693738" indent="-339725">
              <a:spcAft>
                <a:spcPts val="600"/>
              </a:spcAft>
              <a:buClr>
                <a:schemeClr val="accent1"/>
              </a:buClr>
              <a:buFont typeface="AppleSymbols" charset="0"/>
              <a:buChar char="—"/>
              <a:tabLst/>
              <a:defRPr sz="1200">
                <a:solidFill>
                  <a:srgbClr val="FFFEFB"/>
                </a:solidFill>
                <a:latin typeface="+mn-lt"/>
              </a:defRPr>
            </a:lvl3pPr>
            <a:lvl4pPr marL="1038225" indent="-28575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tabLst/>
              <a:defRPr sz="1100">
                <a:solidFill>
                  <a:srgbClr val="FFFEFB"/>
                </a:solidFill>
                <a:latin typeface="+mn-lt"/>
              </a:defRPr>
            </a:lvl4pPr>
            <a:lvl5pPr marL="0" indent="0">
              <a:buFont typeface="LucidaGrande" charset="0"/>
              <a:buNone/>
              <a:defRPr>
                <a:solidFill>
                  <a:schemeClr val="accent1"/>
                </a:solidFill>
                <a:latin typeface="+mn-lt"/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9505204" y="3280083"/>
            <a:ext cx="2255997" cy="3201319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SzPct val="125000"/>
              <a:buFont typeface="Arial" charset="0"/>
              <a:buNone/>
              <a:defRPr lang="en-US" sz="2000" b="1" i="0" kern="1200" baseline="0" dirty="0" smtClean="0">
                <a:solidFill>
                  <a:schemeClr val="accent1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338138" indent="-338138">
              <a:spcAft>
                <a:spcPts val="600"/>
              </a:spcAft>
              <a:buSzPct val="125000"/>
              <a:buFont typeface="Arial" charset="0"/>
              <a:buChar char="•"/>
              <a:tabLst/>
              <a:defRPr sz="1400">
                <a:solidFill>
                  <a:srgbClr val="FFFEFB"/>
                </a:solidFill>
                <a:latin typeface="+mn-lt"/>
              </a:defRPr>
            </a:lvl2pPr>
            <a:lvl3pPr marL="693738" indent="-339725">
              <a:spcAft>
                <a:spcPts val="600"/>
              </a:spcAft>
              <a:buClr>
                <a:schemeClr val="accent1"/>
              </a:buClr>
              <a:buFont typeface="AppleSymbols" charset="0"/>
              <a:buChar char="—"/>
              <a:tabLst/>
              <a:defRPr sz="1200">
                <a:solidFill>
                  <a:srgbClr val="FFFEFB"/>
                </a:solidFill>
                <a:latin typeface="+mn-lt"/>
              </a:defRPr>
            </a:lvl3pPr>
            <a:lvl4pPr marL="1038225" indent="-285750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tabLst/>
              <a:defRPr sz="1100">
                <a:solidFill>
                  <a:srgbClr val="FFFEFB"/>
                </a:solidFill>
                <a:latin typeface="+mn-lt"/>
              </a:defRPr>
            </a:lvl4pPr>
            <a:lvl5pPr marL="0" indent="0">
              <a:buFont typeface="LucidaGrande" charset="0"/>
              <a:buNone/>
              <a:defRPr>
                <a:solidFill>
                  <a:schemeClr val="accent1"/>
                </a:solidFill>
                <a:latin typeface="+mn-lt"/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49401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ing + dark blue background 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3336" y="356616"/>
            <a:ext cx="9912713" cy="353943"/>
          </a:xfrm>
          <a:noFill/>
        </p:spPr>
        <p:txBody>
          <a:bodyPr anchor="b" anchorCtr="0"/>
          <a:lstStyle>
            <a:lvl1pPr marL="0" indent="0" algn="l">
              <a:spcAft>
                <a:spcPts val="0"/>
              </a:spcAft>
              <a:buNone/>
              <a:defRPr sz="2300" b="1" i="0" cap="all" baseline="0">
                <a:solidFill>
                  <a:srgbClr val="FFFEFB"/>
                </a:solidFill>
                <a:latin typeface="+mj-lt"/>
                <a:ea typeface="Amsi Pro Black" charset="0"/>
                <a:cs typeface="Amsi Pro Black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Pull out statistic slide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3763" y="6481402"/>
            <a:ext cx="428134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700" b="1" i="0">
                <a:solidFill>
                  <a:schemeClr val="bg1"/>
                </a:solidFill>
                <a:latin typeface="+mn-lt"/>
                <a:ea typeface="Amsi Pro" charset="0"/>
                <a:cs typeface="Amsi Pro" charset="0"/>
              </a:defRPr>
            </a:lvl1pPr>
          </a:lstStyle>
          <a:p>
            <a:fld id="{6AC84025-657D-9C46-8A68-9227B5FC4C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877" y="132619"/>
            <a:ext cx="1248716" cy="86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0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ce for chart or table"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57202" y="6275134"/>
            <a:ext cx="2744802" cy="123111"/>
          </a:xfrm>
        </p:spPr>
        <p:txBody>
          <a:bodyPr anchor="t" anchorCtr="0"/>
          <a:lstStyle>
            <a:lvl1pPr marL="0" indent="0" algn="l">
              <a:spcAft>
                <a:spcPts val="0"/>
              </a:spcAft>
              <a:buNone/>
              <a:defRPr sz="800" b="1" i="0" baseline="0">
                <a:solidFill>
                  <a:schemeClr val="accent5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Source: </a:t>
            </a:r>
            <a:r>
              <a:rPr lang="en-US" dirty="0" err="1"/>
              <a:t>Amsi</a:t>
            </a:r>
            <a:r>
              <a:rPr lang="en-US" dirty="0"/>
              <a:t> Pro 8pt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3763" y="6481402"/>
            <a:ext cx="428134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700" b="1" i="0">
                <a:solidFill>
                  <a:schemeClr val="tx1"/>
                </a:solidFill>
                <a:latin typeface="+mn-lt"/>
                <a:ea typeface="Amsi Pro" charset="0"/>
                <a:cs typeface="Amsi Pro" charset="0"/>
              </a:defRPr>
            </a:lvl1pPr>
          </a:lstStyle>
          <a:p>
            <a:fld id="{6AC84025-657D-9C46-8A68-9227B5FC4C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0750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dirty="0">
              <a:latin typeface="+mn-lt"/>
              <a:ea typeface="Tahoma" charset="0"/>
              <a:cs typeface="Tahoma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3336" y="360547"/>
            <a:ext cx="9889269" cy="353943"/>
          </a:xfrm>
        </p:spPr>
        <p:txBody>
          <a:bodyPr anchor="ctr"/>
          <a:lstStyle>
            <a:lvl1pPr>
              <a:defRPr>
                <a:solidFill>
                  <a:srgbClr val="FFFEFB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877" y="132619"/>
            <a:ext cx="1248716" cy="86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917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ing + images x 4"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0"/>
          <p:cNvSpPr>
            <a:spLocks noGrp="1"/>
          </p:cNvSpPr>
          <p:nvPr>
            <p:ph type="pic" sz="quarter" idx="21" hasCustomPrompt="1"/>
          </p:nvPr>
        </p:nvSpPr>
        <p:spPr>
          <a:xfrm>
            <a:off x="0" y="0"/>
            <a:ext cx="12192000" cy="6858000"/>
          </a:xfrm>
          <a:solidFill>
            <a:schemeClr val="accent4"/>
          </a:solidFill>
          <a:effectLst/>
        </p:spPr>
        <p:txBody>
          <a:bodyPr anchor="ctr" anchorCtr="0">
            <a:noAutofit/>
          </a:bodyPr>
          <a:lstStyle>
            <a:lvl1pPr algn="ctr"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Drag image into here</a:t>
            </a:r>
            <a:br>
              <a:rPr lang="en-US" dirty="0"/>
            </a:br>
            <a:r>
              <a:rPr lang="en-US" dirty="0"/>
              <a:t>(Width 1920 pixels</a:t>
            </a:r>
            <a:br>
              <a:rPr lang="en-US" dirty="0"/>
            </a:br>
            <a:r>
              <a:rPr lang="en-US"/>
              <a:t>Height 1080 </a:t>
            </a:r>
            <a:r>
              <a:rPr lang="en-US" dirty="0"/>
              <a:t>pixels)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3763" y="6481402"/>
            <a:ext cx="428134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700" b="1" i="0">
                <a:solidFill>
                  <a:schemeClr val="tx1"/>
                </a:solidFill>
                <a:latin typeface="+mn-lt"/>
                <a:ea typeface="Amsi Pro" charset="0"/>
                <a:cs typeface="Amsi Pro" charset="0"/>
              </a:defRPr>
            </a:lvl1pPr>
          </a:lstStyle>
          <a:p>
            <a:fld id="{6AC84025-657D-9C46-8A68-9227B5FC4C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8718" y="409037"/>
            <a:ext cx="1273943" cy="883541"/>
          </a:xfrm>
          <a:prstGeom prst="rect">
            <a:avLst/>
          </a:prstGeom>
        </p:spPr>
      </p:pic>
      <p:sp>
        <p:nvSpPr>
          <p:cNvPr id="14" name="Content Placeholder 3"/>
          <p:cNvSpPr>
            <a:spLocks noGrp="1"/>
          </p:cNvSpPr>
          <p:nvPr>
            <p:ph sz="half" idx="18"/>
          </p:nvPr>
        </p:nvSpPr>
        <p:spPr>
          <a:xfrm>
            <a:off x="848445" y="2403392"/>
            <a:ext cx="3068799" cy="3703896"/>
          </a:xfrm>
        </p:spPr>
        <p:txBody>
          <a:bodyPr/>
          <a:lstStyle>
            <a:lvl1pPr marL="0" indent="0">
              <a:spcAft>
                <a:spcPts val="0"/>
              </a:spcAft>
              <a:buFont typeface="LucidaGrande" charset="0"/>
              <a:buNone/>
              <a:defRPr sz="3500" b="0" cap="all" baseline="0">
                <a:solidFill>
                  <a:srgbClr val="FFFEFB"/>
                </a:solidFill>
                <a:latin typeface="+mn-lt"/>
              </a:defRPr>
            </a:lvl1pPr>
            <a:lvl2pPr marL="0" indent="0">
              <a:spcAft>
                <a:spcPts val="1920"/>
              </a:spcAft>
              <a:buFontTx/>
              <a:buNone/>
              <a:defRPr sz="3500" b="1" i="0" cap="all" baseline="0">
                <a:solidFill>
                  <a:schemeClr val="accent1"/>
                </a:solidFill>
                <a:latin typeface="+mn-lt"/>
                <a:ea typeface="Amsi Pro Black" charset="0"/>
                <a:cs typeface="Amsi Pro Black" charset="0"/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>
                <a:solidFill>
                  <a:srgbClr val="FFFEFB"/>
                </a:solidFill>
                <a:latin typeface="+mn-lt"/>
              </a:defRPr>
            </a:lvl3pPr>
            <a:lvl4pPr marL="0" indent="0">
              <a:spcAft>
                <a:spcPts val="0"/>
              </a:spcAft>
              <a:buClr>
                <a:schemeClr val="accent1"/>
              </a:buClr>
              <a:buFont typeface="Arial" charset="0"/>
              <a:buNone/>
              <a:defRPr>
                <a:solidFill>
                  <a:srgbClr val="FFFEFB"/>
                </a:solidFill>
                <a:latin typeface="+mn-lt"/>
              </a:defRPr>
            </a:lvl4pPr>
            <a:lvl5pPr marL="0" indent="0">
              <a:spcAft>
                <a:spcPts val="0"/>
              </a:spcAft>
              <a:buFont typeface="LucidaGrande" charset="0"/>
              <a:buNone/>
              <a:defRPr>
                <a:solidFill>
                  <a:srgbClr val="FFFEFB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10750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dirty="0">
              <a:latin typeface="+mn-lt"/>
              <a:ea typeface="Tahoma" charset="0"/>
              <a:cs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36" y="360547"/>
            <a:ext cx="9889269" cy="353943"/>
          </a:xfrm>
        </p:spPr>
        <p:txBody>
          <a:bodyPr anchor="ctr"/>
          <a:lstStyle>
            <a:lvl1pPr>
              <a:defRPr>
                <a:solidFill>
                  <a:srgbClr val="FFFEFB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AC84025-657D-9C46-8A68-9227B5FC4C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877" y="132619"/>
            <a:ext cx="1248716" cy="866045"/>
          </a:xfrm>
          <a:prstGeom prst="rect">
            <a:avLst/>
          </a:prstGeom>
        </p:spPr>
      </p:pic>
      <p:sp>
        <p:nvSpPr>
          <p:cNvPr id="6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799853" y="2235458"/>
            <a:ext cx="3252669" cy="2203933"/>
          </a:xfrm>
          <a:solidFill>
            <a:schemeClr val="accent4"/>
          </a:solidFill>
          <a:effectLst/>
        </p:spPr>
        <p:txBody>
          <a:bodyPr anchor="ctr" anchorCtr="0">
            <a:noAutofit/>
          </a:bodyPr>
          <a:lstStyle>
            <a:lvl1pPr algn="ctr"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Drag image into here</a:t>
            </a:r>
            <a:br>
              <a:rPr lang="en-US" dirty="0"/>
            </a:br>
            <a:r>
              <a:rPr lang="en-US" dirty="0"/>
              <a:t>(Width 418 pixels</a:t>
            </a:r>
            <a:br>
              <a:rPr lang="en-US" dirty="0"/>
            </a:br>
            <a:r>
              <a:rPr lang="en-US" dirty="0"/>
              <a:t>Height 282 pixels)</a:t>
            </a:r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4429482" y="2235458"/>
            <a:ext cx="3252258" cy="2203932"/>
          </a:xfrm>
          <a:solidFill>
            <a:schemeClr val="accent4"/>
          </a:solidFill>
          <a:effectLst/>
        </p:spPr>
        <p:txBody>
          <a:bodyPr anchor="ctr" anchorCtr="0">
            <a:noAutofit/>
          </a:bodyPr>
          <a:lstStyle>
            <a:lvl1pPr algn="ctr"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Drag image into here</a:t>
            </a:r>
            <a:br>
              <a:rPr lang="en-US" dirty="0"/>
            </a:br>
            <a:r>
              <a:rPr lang="en-US" dirty="0"/>
              <a:t>(Width 418 pixels</a:t>
            </a:r>
            <a:br>
              <a:rPr lang="en-US" dirty="0"/>
            </a:br>
            <a:r>
              <a:rPr lang="en-US" dirty="0"/>
              <a:t>Height 282 pixels)</a:t>
            </a:r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8058701" y="2235458"/>
            <a:ext cx="3255062" cy="2203932"/>
          </a:xfrm>
          <a:solidFill>
            <a:schemeClr val="accent4"/>
          </a:solidFill>
          <a:effectLst/>
        </p:spPr>
        <p:txBody>
          <a:bodyPr anchor="ctr" anchorCtr="0">
            <a:noAutofit/>
          </a:bodyPr>
          <a:lstStyle>
            <a:lvl1pPr algn="ctr"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Drag image into here</a:t>
            </a:r>
            <a:br>
              <a:rPr lang="en-US" dirty="0"/>
            </a:br>
            <a:r>
              <a:rPr lang="en-US" dirty="0"/>
              <a:t>(Width 418 pixels</a:t>
            </a:r>
            <a:br>
              <a:rPr lang="en-US" dirty="0"/>
            </a:br>
            <a:r>
              <a:rPr lang="en-US" dirty="0"/>
              <a:t>Height 282 pixels)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18"/>
          </p:nvPr>
        </p:nvSpPr>
        <p:spPr>
          <a:xfrm>
            <a:off x="799853" y="1537870"/>
            <a:ext cx="3252669" cy="430887"/>
          </a:xfrm>
        </p:spPr>
        <p:txBody>
          <a:bodyPr anchor="b"/>
          <a:lstStyle>
            <a:lvl1pPr marL="0" indent="0">
              <a:spcAft>
                <a:spcPts val="0"/>
              </a:spcAft>
              <a:buFont typeface="LucidaGrande" charset="0"/>
              <a:buNone/>
              <a:defRPr sz="1400" b="1" i="0" cap="all" baseline="0">
                <a:solidFill>
                  <a:schemeClr val="accent1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180000" indent="-180000">
              <a:spcAft>
                <a:spcPts val="0"/>
              </a:spcAft>
              <a:buFont typeface="Arial" charset="0"/>
              <a:buChar char="•"/>
              <a:defRPr sz="1400">
                <a:solidFill>
                  <a:schemeClr val="accent5"/>
                </a:solidFill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5"/>
          </p:nvPr>
        </p:nvSpPr>
        <p:spPr>
          <a:xfrm>
            <a:off x="4429071" y="1537870"/>
            <a:ext cx="3252669" cy="430887"/>
          </a:xfrm>
        </p:spPr>
        <p:txBody>
          <a:bodyPr anchor="b"/>
          <a:lstStyle>
            <a:lvl1pPr marL="0" indent="0">
              <a:spcAft>
                <a:spcPts val="0"/>
              </a:spcAft>
              <a:buFont typeface="LucidaGrande" charset="0"/>
              <a:buNone/>
              <a:defRPr sz="1400" b="1" i="0" cap="all" baseline="0">
                <a:solidFill>
                  <a:schemeClr val="accent1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180000" indent="-180000">
              <a:spcAft>
                <a:spcPts val="0"/>
              </a:spcAft>
              <a:buFont typeface="Arial" charset="0"/>
              <a:buChar char="•"/>
              <a:defRPr sz="1400">
                <a:solidFill>
                  <a:schemeClr val="accent5"/>
                </a:solidFill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6"/>
          </p:nvPr>
        </p:nvSpPr>
        <p:spPr>
          <a:xfrm>
            <a:off x="8058289" y="1537870"/>
            <a:ext cx="3252669" cy="430887"/>
          </a:xfrm>
        </p:spPr>
        <p:txBody>
          <a:bodyPr anchor="b"/>
          <a:lstStyle>
            <a:lvl1pPr marL="0" indent="0">
              <a:spcAft>
                <a:spcPts val="0"/>
              </a:spcAft>
              <a:buFont typeface="LucidaGrande" charset="0"/>
              <a:buNone/>
              <a:defRPr sz="1400" b="1" i="0" cap="all" baseline="0">
                <a:solidFill>
                  <a:schemeClr val="accent1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180000" indent="-180000">
              <a:spcAft>
                <a:spcPts val="0"/>
              </a:spcAft>
              <a:buFont typeface="Arial" charset="0"/>
              <a:buChar char="•"/>
              <a:defRPr sz="1400">
                <a:solidFill>
                  <a:schemeClr val="accent5"/>
                </a:solidFill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27"/>
          </p:nvPr>
        </p:nvSpPr>
        <p:spPr>
          <a:xfrm>
            <a:off x="799852" y="4617190"/>
            <a:ext cx="3252669" cy="1326342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 typeface="LucidaGrande" charset="0"/>
              <a:buNone/>
              <a:defRPr sz="1400" b="1" i="0" cap="all" baseline="0">
                <a:solidFill>
                  <a:srgbClr val="FFFEFB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180000" indent="-180000">
              <a:spcAft>
                <a:spcPts val="0"/>
              </a:spcAft>
              <a:buFont typeface="Arial" charset="0"/>
              <a:buChar char="•"/>
              <a:defRPr sz="1400">
                <a:solidFill>
                  <a:schemeClr val="accent5"/>
                </a:solidFill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30"/>
          </p:nvPr>
        </p:nvSpPr>
        <p:spPr>
          <a:xfrm>
            <a:off x="4429070" y="4611094"/>
            <a:ext cx="3252669" cy="1326342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 typeface="LucidaGrande" charset="0"/>
              <a:buNone/>
              <a:defRPr sz="1400" b="1" i="0" cap="all" baseline="0">
                <a:solidFill>
                  <a:srgbClr val="FFFEFB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180000" indent="-180000">
              <a:spcAft>
                <a:spcPts val="0"/>
              </a:spcAft>
              <a:buFont typeface="Arial" charset="0"/>
              <a:buChar char="•"/>
              <a:defRPr sz="1400">
                <a:solidFill>
                  <a:schemeClr val="accent5"/>
                </a:solidFill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31"/>
          </p:nvPr>
        </p:nvSpPr>
        <p:spPr>
          <a:xfrm>
            <a:off x="8058288" y="4611094"/>
            <a:ext cx="3252669" cy="1326342"/>
          </a:xfrm>
          <a:solidFill>
            <a:schemeClr val="bg2"/>
          </a:solidFill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 typeface="LucidaGrande" charset="0"/>
              <a:buNone/>
              <a:defRPr sz="1400" b="1" i="0" cap="all" baseline="0">
                <a:solidFill>
                  <a:srgbClr val="FFFEFB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180000" indent="-180000">
              <a:spcAft>
                <a:spcPts val="0"/>
              </a:spcAft>
              <a:buFont typeface="Arial" charset="0"/>
              <a:buChar char="•"/>
              <a:defRPr sz="1400">
                <a:solidFill>
                  <a:schemeClr val="accent5"/>
                </a:solidFill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640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ontent Placeholder 3"/>
          <p:cNvSpPr>
            <a:spLocks noGrp="1"/>
          </p:cNvSpPr>
          <p:nvPr>
            <p:ph sz="half" idx="42"/>
          </p:nvPr>
        </p:nvSpPr>
        <p:spPr>
          <a:xfrm>
            <a:off x="9959530" y="1506564"/>
            <a:ext cx="1782367" cy="5348512"/>
          </a:xfrm>
          <a:solidFill>
            <a:schemeClr val="tx2"/>
          </a:solidFill>
        </p:spPr>
        <p:txBody>
          <a:bodyPr lIns="144000" tIns="108000" rIns="144000" anchor="t">
            <a:noAutofit/>
          </a:bodyPr>
          <a:lstStyle>
            <a:lvl1pPr marL="0" indent="0">
              <a:spcAft>
                <a:spcPts val="0"/>
              </a:spcAft>
              <a:buFont typeface="LucidaGrande" charset="0"/>
              <a:buNone/>
              <a:defRPr sz="1600" b="1" i="0" cap="all" baseline="0">
                <a:solidFill>
                  <a:schemeClr val="accent1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180000" indent="-180000">
              <a:spcAft>
                <a:spcPts val="0"/>
              </a:spcAft>
              <a:buFont typeface="Arial" charset="0"/>
              <a:buChar char="•"/>
              <a:defRPr sz="1400">
                <a:solidFill>
                  <a:schemeClr val="accent5"/>
                </a:solidFill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Content Placeholder 3"/>
          <p:cNvSpPr>
            <a:spLocks noGrp="1"/>
          </p:cNvSpPr>
          <p:nvPr>
            <p:ph sz="half" idx="43"/>
          </p:nvPr>
        </p:nvSpPr>
        <p:spPr>
          <a:xfrm>
            <a:off x="8057385" y="1513852"/>
            <a:ext cx="1782367" cy="5348512"/>
          </a:xfrm>
          <a:solidFill>
            <a:srgbClr val="EDEDED"/>
          </a:solidFill>
        </p:spPr>
        <p:txBody>
          <a:bodyPr lIns="144000" tIns="108000" rIns="144000" anchor="t">
            <a:noAutofit/>
          </a:bodyPr>
          <a:lstStyle>
            <a:lvl1pPr marL="0" indent="0">
              <a:spcAft>
                <a:spcPts val="0"/>
              </a:spcAft>
              <a:buFont typeface="LucidaGrande" charset="0"/>
              <a:buNone/>
              <a:defRPr sz="1600" b="1" i="0" cap="all" baseline="0">
                <a:solidFill>
                  <a:schemeClr val="tx2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180000" indent="-180000">
              <a:spcAft>
                <a:spcPts val="0"/>
              </a:spcAft>
              <a:buFont typeface="Arial" charset="0"/>
              <a:buChar char="•"/>
              <a:defRPr sz="1400">
                <a:solidFill>
                  <a:schemeClr val="accent5"/>
                </a:solidFill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Content Placeholder 3"/>
          <p:cNvSpPr>
            <a:spLocks noGrp="1"/>
          </p:cNvSpPr>
          <p:nvPr>
            <p:ph sz="half" idx="41"/>
          </p:nvPr>
        </p:nvSpPr>
        <p:spPr>
          <a:xfrm>
            <a:off x="6166191" y="1513852"/>
            <a:ext cx="1782367" cy="5348512"/>
          </a:xfrm>
          <a:solidFill>
            <a:schemeClr val="tx2"/>
          </a:solidFill>
        </p:spPr>
        <p:txBody>
          <a:bodyPr lIns="144000" tIns="108000" rIns="144000" anchor="t">
            <a:noAutofit/>
          </a:bodyPr>
          <a:lstStyle>
            <a:lvl1pPr marL="0" indent="0">
              <a:spcAft>
                <a:spcPts val="0"/>
              </a:spcAft>
              <a:buFont typeface="LucidaGrande" charset="0"/>
              <a:buNone/>
              <a:defRPr sz="1600" b="1" i="0" cap="all" baseline="0">
                <a:solidFill>
                  <a:schemeClr val="accent1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180000" indent="-180000">
              <a:spcAft>
                <a:spcPts val="0"/>
              </a:spcAft>
              <a:buFont typeface="Arial" charset="0"/>
              <a:buChar char="•"/>
              <a:defRPr sz="1400">
                <a:solidFill>
                  <a:schemeClr val="accent5"/>
                </a:solidFill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Content Placeholder 3"/>
          <p:cNvSpPr>
            <a:spLocks noGrp="1"/>
          </p:cNvSpPr>
          <p:nvPr>
            <p:ph sz="half" idx="40"/>
          </p:nvPr>
        </p:nvSpPr>
        <p:spPr>
          <a:xfrm>
            <a:off x="4264046" y="1521140"/>
            <a:ext cx="1782367" cy="5348512"/>
          </a:xfrm>
          <a:solidFill>
            <a:srgbClr val="EDEDED"/>
          </a:solidFill>
        </p:spPr>
        <p:txBody>
          <a:bodyPr lIns="144000" tIns="108000" rIns="144000" anchor="t">
            <a:noAutofit/>
          </a:bodyPr>
          <a:lstStyle>
            <a:lvl1pPr marL="0" indent="0">
              <a:spcAft>
                <a:spcPts val="0"/>
              </a:spcAft>
              <a:buFont typeface="LucidaGrande" charset="0"/>
              <a:buNone/>
              <a:defRPr sz="1600" b="1" i="0" cap="all" baseline="0">
                <a:solidFill>
                  <a:schemeClr val="tx2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180000" indent="-180000">
              <a:spcAft>
                <a:spcPts val="0"/>
              </a:spcAft>
              <a:buFont typeface="Arial" charset="0"/>
              <a:buChar char="•"/>
              <a:defRPr sz="1400">
                <a:solidFill>
                  <a:schemeClr val="accent5"/>
                </a:solidFill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half" idx="39"/>
          </p:nvPr>
        </p:nvSpPr>
        <p:spPr>
          <a:xfrm>
            <a:off x="2367426" y="1506565"/>
            <a:ext cx="1782367" cy="5348512"/>
          </a:xfrm>
          <a:solidFill>
            <a:schemeClr val="tx2"/>
          </a:solidFill>
        </p:spPr>
        <p:txBody>
          <a:bodyPr lIns="144000" tIns="108000" rIns="144000" anchor="t">
            <a:noAutofit/>
          </a:bodyPr>
          <a:lstStyle>
            <a:lvl1pPr marL="0" indent="0">
              <a:spcAft>
                <a:spcPts val="0"/>
              </a:spcAft>
              <a:buFont typeface="LucidaGrande" charset="0"/>
              <a:buNone/>
              <a:defRPr sz="1600" b="1" i="0" cap="all" baseline="0">
                <a:solidFill>
                  <a:schemeClr val="accent1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180000" indent="-180000">
              <a:spcAft>
                <a:spcPts val="0"/>
              </a:spcAft>
              <a:buFont typeface="Arial" charset="0"/>
              <a:buChar char="•"/>
              <a:defRPr sz="1400">
                <a:solidFill>
                  <a:schemeClr val="accent5"/>
                </a:solidFill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half" idx="18"/>
          </p:nvPr>
        </p:nvSpPr>
        <p:spPr>
          <a:xfrm>
            <a:off x="476018" y="1509488"/>
            <a:ext cx="1782367" cy="5348512"/>
          </a:xfrm>
          <a:solidFill>
            <a:srgbClr val="EDEDED"/>
          </a:solidFill>
        </p:spPr>
        <p:txBody>
          <a:bodyPr lIns="144000" tIns="108000" rIns="144000" anchor="t">
            <a:noAutofit/>
          </a:bodyPr>
          <a:lstStyle>
            <a:lvl1pPr marL="0" indent="0">
              <a:spcAft>
                <a:spcPts val="0"/>
              </a:spcAft>
              <a:buFont typeface="LucidaGrande" charset="0"/>
              <a:buNone/>
              <a:defRPr sz="1600" b="1" i="0" cap="all" baseline="0">
                <a:solidFill>
                  <a:schemeClr val="tx2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180000" indent="-180000">
              <a:spcAft>
                <a:spcPts val="0"/>
              </a:spcAft>
              <a:buFont typeface="Arial" charset="0"/>
              <a:buChar char="•"/>
              <a:defRPr sz="1400">
                <a:solidFill>
                  <a:schemeClr val="accent5"/>
                </a:solidFill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10750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dirty="0">
              <a:latin typeface="+mn-lt"/>
              <a:ea typeface="Tahoma" charset="0"/>
              <a:cs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36" y="360547"/>
            <a:ext cx="9889269" cy="353943"/>
          </a:xfrm>
        </p:spPr>
        <p:txBody>
          <a:bodyPr anchor="ctr"/>
          <a:lstStyle>
            <a:lvl1pPr>
              <a:defRPr>
                <a:solidFill>
                  <a:srgbClr val="FFFEFB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AC84025-657D-9C46-8A68-9227B5FC4C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877" y="132619"/>
            <a:ext cx="1248716" cy="866045"/>
          </a:xfrm>
          <a:prstGeom prst="rect">
            <a:avLst/>
          </a:prstGeom>
        </p:spPr>
      </p:pic>
      <p:sp>
        <p:nvSpPr>
          <p:cNvPr id="31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556738" y="4049932"/>
            <a:ext cx="1626335" cy="2313798"/>
          </a:xfrm>
          <a:solidFill>
            <a:schemeClr val="accent4"/>
          </a:solidFill>
          <a:effectLst/>
        </p:spPr>
        <p:txBody>
          <a:bodyPr anchor="ctr" anchorCtr="0">
            <a:noAutofit/>
          </a:bodyPr>
          <a:lstStyle>
            <a:lvl1pPr algn="ctr"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Drag image </a:t>
            </a:r>
            <a:r>
              <a:rPr lang="en-US"/>
              <a:t>into here</a:t>
            </a:r>
            <a:endParaRPr lang="en-US" dirty="0"/>
          </a:p>
        </p:txBody>
      </p:sp>
      <p:sp>
        <p:nvSpPr>
          <p:cNvPr id="32" name="Picture Placeholder 10"/>
          <p:cNvSpPr>
            <a:spLocks noGrp="1"/>
          </p:cNvSpPr>
          <p:nvPr>
            <p:ph type="pic" sz="quarter" idx="23" hasCustomPrompt="1"/>
          </p:nvPr>
        </p:nvSpPr>
        <p:spPr>
          <a:xfrm>
            <a:off x="2450752" y="4049932"/>
            <a:ext cx="1626335" cy="2313798"/>
          </a:xfrm>
          <a:solidFill>
            <a:schemeClr val="accent4"/>
          </a:solidFill>
          <a:effectLst/>
        </p:spPr>
        <p:txBody>
          <a:bodyPr anchor="ctr" anchorCtr="0">
            <a:noAutofit/>
          </a:bodyPr>
          <a:lstStyle>
            <a:lvl1pPr algn="ctr"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Drag image </a:t>
            </a:r>
            <a:r>
              <a:rPr lang="en-US"/>
              <a:t>into here</a:t>
            </a:r>
            <a:endParaRPr lang="en-US" dirty="0"/>
          </a:p>
        </p:txBody>
      </p:sp>
      <p:sp>
        <p:nvSpPr>
          <p:cNvPr id="33" name="Picture Placeholder 10"/>
          <p:cNvSpPr>
            <a:spLocks noGrp="1"/>
          </p:cNvSpPr>
          <p:nvPr>
            <p:ph type="pic" sz="quarter" idx="24" hasCustomPrompt="1"/>
          </p:nvPr>
        </p:nvSpPr>
        <p:spPr>
          <a:xfrm>
            <a:off x="4344767" y="4049932"/>
            <a:ext cx="1626335" cy="2313798"/>
          </a:xfrm>
          <a:solidFill>
            <a:schemeClr val="accent4"/>
          </a:solidFill>
          <a:effectLst/>
        </p:spPr>
        <p:txBody>
          <a:bodyPr anchor="ctr" anchorCtr="0">
            <a:noAutofit/>
          </a:bodyPr>
          <a:lstStyle>
            <a:lvl1pPr algn="ctr"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Drag image </a:t>
            </a:r>
            <a:r>
              <a:rPr lang="en-US"/>
              <a:t>into here</a:t>
            </a:r>
            <a:endParaRPr lang="en-US" dirty="0"/>
          </a:p>
        </p:txBody>
      </p:sp>
      <p:sp>
        <p:nvSpPr>
          <p:cNvPr id="34" name="Picture Placeholder 10"/>
          <p:cNvSpPr>
            <a:spLocks noGrp="1"/>
          </p:cNvSpPr>
          <p:nvPr>
            <p:ph type="pic" sz="quarter" idx="25" hasCustomPrompt="1"/>
          </p:nvPr>
        </p:nvSpPr>
        <p:spPr>
          <a:xfrm>
            <a:off x="6238782" y="4049932"/>
            <a:ext cx="1626335" cy="2313798"/>
          </a:xfrm>
          <a:solidFill>
            <a:schemeClr val="accent4"/>
          </a:solidFill>
          <a:effectLst/>
        </p:spPr>
        <p:txBody>
          <a:bodyPr anchor="ctr" anchorCtr="0">
            <a:noAutofit/>
          </a:bodyPr>
          <a:lstStyle>
            <a:lvl1pPr algn="ctr"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Drag image </a:t>
            </a:r>
            <a:r>
              <a:rPr lang="en-US"/>
              <a:t>into here</a:t>
            </a:r>
            <a:endParaRPr lang="en-US" dirty="0"/>
          </a:p>
        </p:txBody>
      </p:sp>
      <p:sp>
        <p:nvSpPr>
          <p:cNvPr id="35" name="Picture Placeholder 10"/>
          <p:cNvSpPr>
            <a:spLocks noGrp="1"/>
          </p:cNvSpPr>
          <p:nvPr>
            <p:ph type="pic" sz="quarter" idx="26" hasCustomPrompt="1"/>
          </p:nvPr>
        </p:nvSpPr>
        <p:spPr>
          <a:xfrm>
            <a:off x="8132796" y="4049932"/>
            <a:ext cx="1626335" cy="2313798"/>
          </a:xfrm>
          <a:solidFill>
            <a:schemeClr val="accent4"/>
          </a:solidFill>
          <a:effectLst/>
        </p:spPr>
        <p:txBody>
          <a:bodyPr anchor="ctr" anchorCtr="0">
            <a:noAutofit/>
          </a:bodyPr>
          <a:lstStyle>
            <a:lvl1pPr algn="ctr"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Drag image </a:t>
            </a:r>
            <a:r>
              <a:rPr lang="en-US"/>
              <a:t>into here</a:t>
            </a:r>
            <a:endParaRPr lang="en-US" dirty="0"/>
          </a:p>
        </p:txBody>
      </p:sp>
      <p:sp>
        <p:nvSpPr>
          <p:cNvPr id="36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10040546" y="4049932"/>
            <a:ext cx="1626335" cy="2313798"/>
          </a:xfrm>
          <a:solidFill>
            <a:schemeClr val="accent4"/>
          </a:solidFill>
          <a:effectLst/>
        </p:spPr>
        <p:txBody>
          <a:bodyPr anchor="ctr" anchorCtr="0">
            <a:noAutofit/>
          </a:bodyPr>
          <a:lstStyle>
            <a:lvl1pPr algn="ctr"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Drag image </a:t>
            </a:r>
            <a:r>
              <a:rPr lang="en-US"/>
              <a:t>into here</a:t>
            </a:r>
            <a:endParaRPr lang="en-US" dirty="0"/>
          </a:p>
        </p:txBody>
      </p:sp>
      <p:sp>
        <p:nvSpPr>
          <p:cNvPr id="54" name="Content Placeholder 3"/>
          <p:cNvSpPr>
            <a:spLocks noGrp="1"/>
          </p:cNvSpPr>
          <p:nvPr>
            <p:ph sz="half" idx="20" hasCustomPrompt="1"/>
          </p:nvPr>
        </p:nvSpPr>
        <p:spPr>
          <a:xfrm>
            <a:off x="621704" y="2384968"/>
            <a:ext cx="1561369" cy="595035"/>
          </a:xfrm>
        </p:spPr>
        <p:txBody>
          <a:bodyPr/>
          <a:lstStyle>
            <a:lvl1pPr marL="0" indent="0">
              <a:buClr>
                <a:schemeClr val="accent1"/>
              </a:buClr>
              <a:buSzPct val="125000"/>
              <a:buFont typeface="Arial" charset="0"/>
              <a:buNone/>
              <a:defRPr lang="en-US" sz="2000" b="1" i="0" kern="1200" baseline="0" dirty="0" smtClean="0">
                <a:solidFill>
                  <a:schemeClr val="accent1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227013" indent="-227013">
              <a:spcAft>
                <a:spcPts val="120"/>
              </a:spcAft>
              <a:buSzPct val="125000"/>
              <a:buFont typeface="Arial" charset="0"/>
              <a:buChar char="•"/>
              <a:tabLst/>
              <a:defRPr sz="1400">
                <a:solidFill>
                  <a:schemeClr val="accent5"/>
                </a:solidFill>
                <a:latin typeface="+mn-lt"/>
              </a:defRPr>
            </a:lvl2pPr>
            <a:lvl3pPr marL="446088" indent="-223838">
              <a:spcAft>
                <a:spcPts val="120"/>
              </a:spcAft>
              <a:buClr>
                <a:schemeClr val="accent1"/>
              </a:buClr>
              <a:buFont typeface="AppleSymbols" charset="0"/>
              <a:buChar char="—"/>
              <a:tabLst/>
              <a:defRPr sz="1200">
                <a:solidFill>
                  <a:schemeClr val="accent5"/>
                </a:solidFill>
                <a:latin typeface="+mn-lt"/>
              </a:defRPr>
            </a:lvl3pPr>
            <a:lvl4pPr marL="627063" indent="-180975">
              <a:spcAft>
                <a:spcPts val="120"/>
              </a:spcAft>
              <a:buClr>
                <a:schemeClr val="accent1"/>
              </a:buClr>
              <a:buFont typeface="Arial" charset="0"/>
              <a:buChar char="•"/>
              <a:tabLst/>
              <a:defRPr sz="1100">
                <a:solidFill>
                  <a:schemeClr val="accent5"/>
                </a:solidFill>
                <a:latin typeface="+mn-lt"/>
              </a:defRPr>
            </a:lvl4pPr>
            <a:lvl5pPr marL="0" indent="0">
              <a:buFont typeface="LucidaGrande" charset="0"/>
              <a:buNone/>
              <a:defRPr>
                <a:solidFill>
                  <a:schemeClr val="accent1"/>
                </a:solidFill>
                <a:latin typeface="+mn-lt"/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5" name="Content Placeholder 3"/>
          <p:cNvSpPr>
            <a:spLocks noGrp="1"/>
          </p:cNvSpPr>
          <p:nvPr>
            <p:ph sz="half" idx="44" hasCustomPrompt="1"/>
          </p:nvPr>
        </p:nvSpPr>
        <p:spPr>
          <a:xfrm>
            <a:off x="2477924" y="2384967"/>
            <a:ext cx="1561369" cy="595035"/>
          </a:xfrm>
        </p:spPr>
        <p:txBody>
          <a:bodyPr/>
          <a:lstStyle>
            <a:lvl1pPr marL="0" indent="0">
              <a:buClr>
                <a:schemeClr val="accent1"/>
              </a:buClr>
              <a:buSzPct val="125000"/>
              <a:buFont typeface="Arial" charset="0"/>
              <a:buNone/>
              <a:defRPr lang="en-US" sz="2000" b="1" i="0" kern="1200" baseline="0" dirty="0" smtClean="0">
                <a:solidFill>
                  <a:schemeClr val="accent1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227013" indent="-227013">
              <a:spcAft>
                <a:spcPts val="120"/>
              </a:spcAft>
              <a:buSzPct val="125000"/>
              <a:buFont typeface="Arial" charset="0"/>
              <a:buChar char="•"/>
              <a:tabLst/>
              <a:defRPr sz="1400">
                <a:solidFill>
                  <a:srgbClr val="FFFEFB"/>
                </a:solidFill>
                <a:latin typeface="+mn-lt"/>
              </a:defRPr>
            </a:lvl2pPr>
            <a:lvl3pPr marL="446088" indent="-223838">
              <a:spcAft>
                <a:spcPts val="120"/>
              </a:spcAft>
              <a:buClr>
                <a:schemeClr val="accent1"/>
              </a:buClr>
              <a:buFont typeface="AppleSymbols" charset="0"/>
              <a:buChar char="—"/>
              <a:tabLst/>
              <a:defRPr sz="1200">
                <a:solidFill>
                  <a:srgbClr val="FFFEFB"/>
                </a:solidFill>
                <a:latin typeface="+mn-lt"/>
              </a:defRPr>
            </a:lvl3pPr>
            <a:lvl4pPr marL="627063" indent="-180975">
              <a:spcAft>
                <a:spcPts val="120"/>
              </a:spcAft>
              <a:buClr>
                <a:schemeClr val="accent1"/>
              </a:buClr>
              <a:buFont typeface="Arial" charset="0"/>
              <a:buChar char="•"/>
              <a:tabLst/>
              <a:defRPr sz="1100">
                <a:solidFill>
                  <a:srgbClr val="FFFEFB"/>
                </a:solidFill>
                <a:latin typeface="+mn-lt"/>
              </a:defRPr>
            </a:lvl4pPr>
            <a:lvl5pPr marL="0" indent="0">
              <a:buFont typeface="LucidaGrande" charset="0"/>
              <a:buNone/>
              <a:defRPr>
                <a:solidFill>
                  <a:schemeClr val="accent1"/>
                </a:solidFill>
                <a:latin typeface="+mn-lt"/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6" name="Content Placeholder 3"/>
          <p:cNvSpPr>
            <a:spLocks noGrp="1"/>
          </p:cNvSpPr>
          <p:nvPr>
            <p:ph sz="half" idx="45" hasCustomPrompt="1"/>
          </p:nvPr>
        </p:nvSpPr>
        <p:spPr>
          <a:xfrm>
            <a:off x="6271264" y="2384967"/>
            <a:ext cx="1561369" cy="595035"/>
          </a:xfrm>
        </p:spPr>
        <p:txBody>
          <a:bodyPr/>
          <a:lstStyle>
            <a:lvl1pPr marL="0" indent="0">
              <a:buClr>
                <a:schemeClr val="accent1"/>
              </a:buClr>
              <a:buSzPct val="125000"/>
              <a:buFont typeface="Arial" charset="0"/>
              <a:buNone/>
              <a:defRPr lang="en-US" sz="2000" b="1" i="0" kern="1200" baseline="0" dirty="0" smtClean="0">
                <a:solidFill>
                  <a:schemeClr val="accent1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227013" indent="-227013">
              <a:spcAft>
                <a:spcPts val="120"/>
              </a:spcAft>
              <a:buSzPct val="125000"/>
              <a:buFont typeface="Arial" charset="0"/>
              <a:buChar char="•"/>
              <a:tabLst/>
              <a:defRPr sz="1400">
                <a:solidFill>
                  <a:srgbClr val="FFFEFB"/>
                </a:solidFill>
                <a:latin typeface="+mn-lt"/>
              </a:defRPr>
            </a:lvl2pPr>
            <a:lvl3pPr marL="446088" indent="-223838">
              <a:spcAft>
                <a:spcPts val="120"/>
              </a:spcAft>
              <a:buClr>
                <a:schemeClr val="accent1"/>
              </a:buClr>
              <a:buFont typeface="AppleSymbols" charset="0"/>
              <a:buChar char="—"/>
              <a:tabLst/>
              <a:defRPr sz="1200">
                <a:solidFill>
                  <a:srgbClr val="FFFEFB"/>
                </a:solidFill>
                <a:latin typeface="+mn-lt"/>
              </a:defRPr>
            </a:lvl3pPr>
            <a:lvl4pPr marL="627063" indent="-180975">
              <a:spcAft>
                <a:spcPts val="120"/>
              </a:spcAft>
              <a:buClr>
                <a:schemeClr val="accent1"/>
              </a:buClr>
              <a:buFont typeface="Arial" charset="0"/>
              <a:buChar char="•"/>
              <a:tabLst/>
              <a:defRPr sz="1100">
                <a:solidFill>
                  <a:srgbClr val="FFFEFB"/>
                </a:solidFill>
                <a:latin typeface="+mn-lt"/>
              </a:defRPr>
            </a:lvl4pPr>
            <a:lvl5pPr marL="0" indent="0">
              <a:buFont typeface="LucidaGrande" charset="0"/>
              <a:buNone/>
              <a:defRPr>
                <a:solidFill>
                  <a:schemeClr val="accent1"/>
                </a:solidFill>
                <a:latin typeface="+mn-lt"/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7" name="Content Placeholder 3"/>
          <p:cNvSpPr>
            <a:spLocks noGrp="1"/>
          </p:cNvSpPr>
          <p:nvPr>
            <p:ph sz="half" idx="46" hasCustomPrompt="1"/>
          </p:nvPr>
        </p:nvSpPr>
        <p:spPr>
          <a:xfrm>
            <a:off x="10070028" y="2384967"/>
            <a:ext cx="1561369" cy="595035"/>
          </a:xfrm>
        </p:spPr>
        <p:txBody>
          <a:bodyPr/>
          <a:lstStyle>
            <a:lvl1pPr marL="0" indent="0">
              <a:buClr>
                <a:schemeClr val="accent1"/>
              </a:buClr>
              <a:buSzPct val="125000"/>
              <a:buFont typeface="Arial" charset="0"/>
              <a:buNone/>
              <a:defRPr lang="en-US" sz="2000" b="1" i="0" kern="1200" baseline="0" dirty="0" smtClean="0">
                <a:solidFill>
                  <a:schemeClr val="accent1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227013" indent="-227013">
              <a:spcAft>
                <a:spcPts val="120"/>
              </a:spcAft>
              <a:buSzPct val="125000"/>
              <a:buFont typeface="Arial" charset="0"/>
              <a:buChar char="•"/>
              <a:tabLst/>
              <a:defRPr sz="1400">
                <a:solidFill>
                  <a:srgbClr val="FFFEFB"/>
                </a:solidFill>
                <a:latin typeface="+mn-lt"/>
              </a:defRPr>
            </a:lvl2pPr>
            <a:lvl3pPr marL="446088" indent="-223838">
              <a:spcAft>
                <a:spcPts val="120"/>
              </a:spcAft>
              <a:buClr>
                <a:schemeClr val="accent1"/>
              </a:buClr>
              <a:buFont typeface="AppleSymbols" charset="0"/>
              <a:buChar char="—"/>
              <a:tabLst/>
              <a:defRPr sz="1200">
                <a:solidFill>
                  <a:srgbClr val="FFFEFB"/>
                </a:solidFill>
                <a:latin typeface="+mn-lt"/>
              </a:defRPr>
            </a:lvl3pPr>
            <a:lvl4pPr marL="627063" indent="-180975">
              <a:spcAft>
                <a:spcPts val="120"/>
              </a:spcAft>
              <a:buClr>
                <a:schemeClr val="accent1"/>
              </a:buClr>
              <a:buFont typeface="Arial" charset="0"/>
              <a:buChar char="•"/>
              <a:tabLst/>
              <a:defRPr sz="1100">
                <a:solidFill>
                  <a:srgbClr val="FFFEFB"/>
                </a:solidFill>
                <a:latin typeface="+mn-lt"/>
              </a:defRPr>
            </a:lvl4pPr>
            <a:lvl5pPr marL="0" indent="0">
              <a:buFont typeface="LucidaGrande" charset="0"/>
              <a:buNone/>
              <a:defRPr>
                <a:solidFill>
                  <a:schemeClr val="accent1"/>
                </a:solidFill>
                <a:latin typeface="+mn-lt"/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8" name="Content Placeholder 3"/>
          <p:cNvSpPr>
            <a:spLocks noGrp="1"/>
          </p:cNvSpPr>
          <p:nvPr>
            <p:ph sz="half" idx="47" hasCustomPrompt="1"/>
          </p:nvPr>
        </p:nvSpPr>
        <p:spPr>
          <a:xfrm>
            <a:off x="4371832" y="2384966"/>
            <a:ext cx="1561369" cy="595035"/>
          </a:xfrm>
        </p:spPr>
        <p:txBody>
          <a:bodyPr/>
          <a:lstStyle>
            <a:lvl1pPr marL="0" indent="0">
              <a:buClr>
                <a:schemeClr val="accent1"/>
              </a:buClr>
              <a:buSzPct val="125000"/>
              <a:buFont typeface="Arial" charset="0"/>
              <a:buNone/>
              <a:defRPr lang="en-US" sz="2000" b="1" i="0" kern="1200" baseline="0" dirty="0" smtClean="0">
                <a:solidFill>
                  <a:schemeClr val="accent1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227013" indent="-227013">
              <a:spcAft>
                <a:spcPts val="120"/>
              </a:spcAft>
              <a:buSzPct val="125000"/>
              <a:buFont typeface="Arial" charset="0"/>
              <a:buChar char="•"/>
              <a:tabLst/>
              <a:defRPr sz="1400">
                <a:solidFill>
                  <a:schemeClr val="accent5"/>
                </a:solidFill>
                <a:latin typeface="+mn-lt"/>
              </a:defRPr>
            </a:lvl2pPr>
            <a:lvl3pPr marL="446088" indent="-223838">
              <a:spcAft>
                <a:spcPts val="120"/>
              </a:spcAft>
              <a:buClr>
                <a:schemeClr val="accent1"/>
              </a:buClr>
              <a:buFont typeface="AppleSymbols" charset="0"/>
              <a:buChar char="—"/>
              <a:tabLst/>
              <a:defRPr sz="1200">
                <a:solidFill>
                  <a:schemeClr val="accent5"/>
                </a:solidFill>
                <a:latin typeface="+mn-lt"/>
              </a:defRPr>
            </a:lvl3pPr>
            <a:lvl4pPr marL="627063" indent="-180975">
              <a:spcAft>
                <a:spcPts val="120"/>
              </a:spcAft>
              <a:buClr>
                <a:schemeClr val="accent1"/>
              </a:buClr>
              <a:buFont typeface="Arial" charset="0"/>
              <a:buChar char="•"/>
              <a:tabLst/>
              <a:defRPr sz="1100">
                <a:solidFill>
                  <a:schemeClr val="accent5"/>
                </a:solidFill>
                <a:latin typeface="+mn-lt"/>
              </a:defRPr>
            </a:lvl4pPr>
            <a:lvl5pPr marL="0" indent="0">
              <a:buFont typeface="LucidaGrande" charset="0"/>
              <a:buNone/>
              <a:defRPr>
                <a:solidFill>
                  <a:schemeClr val="accent1"/>
                </a:solidFill>
                <a:latin typeface="+mn-lt"/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9" name="Content Placeholder 3"/>
          <p:cNvSpPr>
            <a:spLocks noGrp="1"/>
          </p:cNvSpPr>
          <p:nvPr>
            <p:ph sz="half" idx="48" hasCustomPrompt="1"/>
          </p:nvPr>
        </p:nvSpPr>
        <p:spPr>
          <a:xfrm>
            <a:off x="8165278" y="2384965"/>
            <a:ext cx="1561369" cy="595035"/>
          </a:xfrm>
        </p:spPr>
        <p:txBody>
          <a:bodyPr/>
          <a:lstStyle>
            <a:lvl1pPr marL="0" indent="0">
              <a:buClr>
                <a:schemeClr val="accent1"/>
              </a:buClr>
              <a:buSzPct val="125000"/>
              <a:buFont typeface="Arial" charset="0"/>
              <a:buNone/>
              <a:defRPr lang="en-US" sz="2000" b="1" i="0" kern="1200" baseline="0" dirty="0" smtClean="0">
                <a:solidFill>
                  <a:schemeClr val="accent1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227013" indent="-227013">
              <a:spcAft>
                <a:spcPts val="120"/>
              </a:spcAft>
              <a:buSzPct val="125000"/>
              <a:buFont typeface="Arial" charset="0"/>
              <a:buChar char="•"/>
              <a:tabLst/>
              <a:defRPr sz="1400">
                <a:solidFill>
                  <a:schemeClr val="accent5"/>
                </a:solidFill>
                <a:latin typeface="+mn-lt"/>
              </a:defRPr>
            </a:lvl2pPr>
            <a:lvl3pPr marL="446088" indent="-223838">
              <a:spcAft>
                <a:spcPts val="120"/>
              </a:spcAft>
              <a:buClr>
                <a:schemeClr val="accent1"/>
              </a:buClr>
              <a:buFont typeface="AppleSymbols" charset="0"/>
              <a:buChar char="—"/>
              <a:tabLst/>
              <a:defRPr sz="1200">
                <a:solidFill>
                  <a:schemeClr val="accent5"/>
                </a:solidFill>
                <a:latin typeface="+mn-lt"/>
              </a:defRPr>
            </a:lvl3pPr>
            <a:lvl4pPr marL="627063" indent="-180975">
              <a:spcAft>
                <a:spcPts val="120"/>
              </a:spcAft>
              <a:buClr>
                <a:schemeClr val="accent1"/>
              </a:buClr>
              <a:buFont typeface="Arial" charset="0"/>
              <a:buChar char="•"/>
              <a:tabLst/>
              <a:defRPr sz="1100">
                <a:solidFill>
                  <a:schemeClr val="accent5"/>
                </a:solidFill>
                <a:latin typeface="+mn-lt"/>
              </a:defRPr>
            </a:lvl4pPr>
            <a:lvl5pPr marL="0" indent="0">
              <a:buFont typeface="LucidaGrande" charset="0"/>
              <a:buNone/>
              <a:defRPr>
                <a:solidFill>
                  <a:schemeClr val="accent1"/>
                </a:solidFill>
                <a:latin typeface="+mn-lt"/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3"/>
          <p:cNvSpPr>
            <a:spLocks noGrp="1"/>
          </p:cNvSpPr>
          <p:nvPr>
            <p:ph sz="half" idx="44"/>
          </p:nvPr>
        </p:nvSpPr>
        <p:spPr>
          <a:xfrm>
            <a:off x="9045600" y="3793524"/>
            <a:ext cx="2696296" cy="3064476"/>
          </a:xfrm>
          <a:solidFill>
            <a:schemeClr val="bg2"/>
          </a:solidFill>
        </p:spPr>
        <p:txBody>
          <a:bodyPr lIns="251999" tIns="216000" rIns="180000" anchor="t">
            <a:noAutofit/>
          </a:bodyPr>
          <a:lstStyle>
            <a:lvl1pPr marL="0" indent="0">
              <a:spcAft>
                <a:spcPts val="0"/>
              </a:spcAft>
              <a:buFont typeface="LucidaGrande" charset="0"/>
              <a:buNone/>
              <a:defRPr sz="1600" b="1" i="0" cap="all" baseline="0">
                <a:solidFill>
                  <a:schemeClr val="bg1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180000" indent="-180000">
              <a:spcAft>
                <a:spcPts val="0"/>
              </a:spcAft>
              <a:buFont typeface="Arial" charset="0"/>
              <a:buChar char="•"/>
              <a:defRPr sz="1400">
                <a:solidFill>
                  <a:schemeClr val="accent5"/>
                </a:solidFill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43"/>
          </p:nvPr>
        </p:nvSpPr>
        <p:spPr>
          <a:xfrm>
            <a:off x="3326499" y="3793524"/>
            <a:ext cx="2696296" cy="3064476"/>
          </a:xfrm>
          <a:solidFill>
            <a:schemeClr val="bg2"/>
          </a:solidFill>
        </p:spPr>
        <p:txBody>
          <a:bodyPr lIns="251999" tIns="216000" rIns="180000" anchor="t">
            <a:noAutofit/>
          </a:bodyPr>
          <a:lstStyle>
            <a:lvl1pPr marL="0" indent="0">
              <a:spcAft>
                <a:spcPts val="0"/>
              </a:spcAft>
              <a:buFont typeface="LucidaGrande" charset="0"/>
              <a:buNone/>
              <a:defRPr sz="1600" b="1" i="0" cap="all" baseline="0">
                <a:solidFill>
                  <a:schemeClr val="bg1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180000" indent="-180000">
              <a:spcAft>
                <a:spcPts val="0"/>
              </a:spcAft>
              <a:buFont typeface="Arial" charset="0"/>
              <a:buChar char="•"/>
              <a:defRPr sz="1400">
                <a:solidFill>
                  <a:schemeClr val="accent5"/>
                </a:solidFill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42"/>
          </p:nvPr>
        </p:nvSpPr>
        <p:spPr>
          <a:xfrm>
            <a:off x="6176982" y="3793524"/>
            <a:ext cx="2696296" cy="3064476"/>
          </a:xfrm>
          <a:solidFill>
            <a:schemeClr val="tx2"/>
          </a:solidFill>
        </p:spPr>
        <p:txBody>
          <a:bodyPr lIns="251999" tIns="216000" rIns="180000" anchor="t">
            <a:noAutofit/>
          </a:bodyPr>
          <a:lstStyle>
            <a:lvl1pPr marL="0" indent="0">
              <a:spcAft>
                <a:spcPts val="0"/>
              </a:spcAft>
              <a:buFont typeface="LucidaGrande" charset="0"/>
              <a:buNone/>
              <a:defRPr sz="1600" b="1" i="0" cap="all" baseline="0">
                <a:solidFill>
                  <a:schemeClr val="bg1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180000" indent="-180000">
              <a:spcAft>
                <a:spcPts val="0"/>
              </a:spcAft>
              <a:buFont typeface="Arial" charset="0"/>
              <a:buChar char="•"/>
              <a:defRPr sz="1400">
                <a:solidFill>
                  <a:schemeClr val="accent5"/>
                </a:solidFill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12192000" cy="10750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dirty="0">
              <a:latin typeface="+mn-lt"/>
              <a:ea typeface="Tahoma" charset="0"/>
              <a:cs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36" y="360547"/>
            <a:ext cx="9889269" cy="353943"/>
          </a:xfrm>
        </p:spPr>
        <p:txBody>
          <a:bodyPr anchor="ctr"/>
          <a:lstStyle>
            <a:lvl1pPr>
              <a:defRPr>
                <a:solidFill>
                  <a:srgbClr val="FFFEFB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AC84025-657D-9C46-8A68-9227B5FC4C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877" y="132619"/>
            <a:ext cx="1248716" cy="866045"/>
          </a:xfrm>
          <a:prstGeom prst="rect">
            <a:avLst/>
          </a:prstGeom>
        </p:spPr>
      </p:pic>
      <p:sp>
        <p:nvSpPr>
          <p:cNvPr id="52" name="Picture Placeholder 10"/>
          <p:cNvSpPr>
            <a:spLocks noGrp="1"/>
          </p:cNvSpPr>
          <p:nvPr userDrawn="1">
            <p:ph type="pic" sz="quarter" idx="22" hasCustomPrompt="1"/>
          </p:nvPr>
        </p:nvSpPr>
        <p:spPr>
          <a:xfrm>
            <a:off x="476016" y="1479726"/>
            <a:ext cx="2696298" cy="2313798"/>
          </a:xfrm>
          <a:solidFill>
            <a:schemeClr val="accent4"/>
          </a:solidFill>
          <a:ln>
            <a:noFill/>
          </a:ln>
          <a:effectLst/>
        </p:spPr>
        <p:txBody>
          <a:bodyPr anchor="ctr" anchorCtr="0">
            <a:noAutofit/>
          </a:bodyPr>
          <a:lstStyle>
            <a:lvl1pPr algn="ctr"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Drag image </a:t>
            </a:r>
            <a:r>
              <a:rPr lang="en-US"/>
              <a:t>into here</a:t>
            </a:r>
            <a:endParaRPr lang="en-US" dirty="0"/>
          </a:p>
        </p:txBody>
      </p:sp>
      <p:sp>
        <p:nvSpPr>
          <p:cNvPr id="53" name="Picture Placeholder 10"/>
          <p:cNvSpPr>
            <a:spLocks noGrp="1"/>
          </p:cNvSpPr>
          <p:nvPr userDrawn="1">
            <p:ph type="pic" sz="quarter" idx="23" hasCustomPrompt="1"/>
          </p:nvPr>
        </p:nvSpPr>
        <p:spPr>
          <a:xfrm>
            <a:off x="3332543" y="1479726"/>
            <a:ext cx="2684210" cy="2313798"/>
          </a:xfrm>
          <a:solidFill>
            <a:schemeClr val="accent4"/>
          </a:solidFill>
          <a:ln>
            <a:noFill/>
          </a:ln>
          <a:effectLst/>
        </p:spPr>
        <p:txBody>
          <a:bodyPr anchor="ctr" anchorCtr="0">
            <a:noAutofit/>
          </a:bodyPr>
          <a:lstStyle>
            <a:lvl1pPr algn="ctr"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Drag image </a:t>
            </a:r>
            <a:r>
              <a:rPr lang="en-US"/>
              <a:t>into here</a:t>
            </a:r>
            <a:endParaRPr lang="en-US" dirty="0"/>
          </a:p>
        </p:txBody>
      </p:sp>
      <p:sp>
        <p:nvSpPr>
          <p:cNvPr id="54" name="Picture Placeholder 10"/>
          <p:cNvSpPr>
            <a:spLocks noGrp="1"/>
          </p:cNvSpPr>
          <p:nvPr userDrawn="1">
            <p:ph type="pic" sz="quarter" idx="24" hasCustomPrompt="1"/>
          </p:nvPr>
        </p:nvSpPr>
        <p:spPr>
          <a:xfrm>
            <a:off x="6176982" y="1479726"/>
            <a:ext cx="2696298" cy="2313798"/>
          </a:xfrm>
          <a:solidFill>
            <a:schemeClr val="accent4"/>
          </a:solidFill>
          <a:ln>
            <a:noFill/>
          </a:ln>
          <a:effectLst/>
        </p:spPr>
        <p:txBody>
          <a:bodyPr anchor="ctr" anchorCtr="0">
            <a:noAutofit/>
          </a:bodyPr>
          <a:lstStyle>
            <a:lvl1pPr algn="ctr"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Drag image </a:t>
            </a:r>
            <a:r>
              <a:rPr lang="en-US"/>
              <a:t>into here</a:t>
            </a:r>
            <a:endParaRPr lang="en-US" dirty="0"/>
          </a:p>
        </p:txBody>
      </p:sp>
      <p:sp>
        <p:nvSpPr>
          <p:cNvPr id="55" name="Picture Placeholder 10"/>
          <p:cNvSpPr>
            <a:spLocks noGrp="1"/>
          </p:cNvSpPr>
          <p:nvPr userDrawn="1">
            <p:ph type="pic" sz="quarter" idx="25" hasCustomPrompt="1"/>
          </p:nvPr>
        </p:nvSpPr>
        <p:spPr>
          <a:xfrm>
            <a:off x="9045599" y="1479726"/>
            <a:ext cx="2696298" cy="2313798"/>
          </a:xfrm>
          <a:solidFill>
            <a:schemeClr val="accent4"/>
          </a:solidFill>
          <a:ln>
            <a:noFill/>
          </a:ln>
          <a:effectLst/>
        </p:spPr>
        <p:txBody>
          <a:bodyPr anchor="ctr" anchorCtr="0">
            <a:noAutofit/>
          </a:bodyPr>
          <a:lstStyle>
            <a:lvl1pPr algn="ctr"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Drag image </a:t>
            </a:r>
            <a:r>
              <a:rPr lang="en-US"/>
              <a:t>into here</a:t>
            </a:r>
            <a:endParaRPr lang="en-US" dirty="0"/>
          </a:p>
        </p:txBody>
      </p:sp>
      <p:sp>
        <p:nvSpPr>
          <p:cNvPr id="56" name="Content Placeholder 3"/>
          <p:cNvSpPr>
            <a:spLocks noGrp="1"/>
          </p:cNvSpPr>
          <p:nvPr userDrawn="1">
            <p:ph sz="half" idx="29"/>
          </p:nvPr>
        </p:nvSpPr>
        <p:spPr>
          <a:xfrm>
            <a:off x="476016" y="3793524"/>
            <a:ext cx="2696296" cy="3064476"/>
          </a:xfrm>
          <a:solidFill>
            <a:schemeClr val="tx2"/>
          </a:solidFill>
        </p:spPr>
        <p:txBody>
          <a:bodyPr lIns="251999" tIns="216000" rIns="180000" anchor="t">
            <a:noAutofit/>
          </a:bodyPr>
          <a:lstStyle>
            <a:lvl1pPr marL="0" indent="0">
              <a:spcAft>
                <a:spcPts val="0"/>
              </a:spcAft>
              <a:buFont typeface="LucidaGrande" charset="0"/>
              <a:buNone/>
              <a:defRPr sz="1600" b="1" i="0" cap="all" baseline="0">
                <a:solidFill>
                  <a:schemeClr val="bg1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180000" indent="-180000">
              <a:spcAft>
                <a:spcPts val="0"/>
              </a:spcAft>
              <a:buFont typeface="Arial" charset="0"/>
              <a:buChar char="•"/>
              <a:defRPr sz="1400">
                <a:solidFill>
                  <a:schemeClr val="accent5"/>
                </a:solidFill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Content Placeholder 3"/>
          <p:cNvSpPr>
            <a:spLocks noGrp="1"/>
          </p:cNvSpPr>
          <p:nvPr userDrawn="1">
            <p:ph sz="half" idx="18" hasCustomPrompt="1"/>
          </p:nvPr>
        </p:nvSpPr>
        <p:spPr>
          <a:xfrm>
            <a:off x="727385" y="4969200"/>
            <a:ext cx="2213524" cy="664284"/>
          </a:xfrm>
        </p:spPr>
        <p:txBody>
          <a:bodyPr numCol="1"/>
          <a:lstStyle>
            <a:lvl1pPr marL="0" indent="0">
              <a:buFont typeface="LucidaGrande" charset="0"/>
              <a:buNone/>
              <a:defRPr sz="2100" b="1" i="0">
                <a:solidFill>
                  <a:srgbClr val="FFFEFB"/>
                </a:solidFill>
                <a:latin typeface="Amsi Pro Black" charset="0"/>
                <a:ea typeface="Amsi Pro Black" charset="0"/>
                <a:cs typeface="Amsi Pro Black" charset="0"/>
              </a:defRPr>
            </a:lvl1pPr>
            <a:lvl2pPr marL="173038" indent="-173038">
              <a:spcAft>
                <a:spcPts val="720"/>
              </a:spcAft>
              <a:buClr>
                <a:schemeClr val="accent1"/>
              </a:buClr>
              <a:buFont typeface="Arial" charset="0"/>
              <a:buChar char="•"/>
              <a:tabLst/>
              <a:defRPr sz="1200">
                <a:solidFill>
                  <a:srgbClr val="FFFEFB"/>
                </a:solidFill>
                <a:latin typeface="+mn-lt"/>
              </a:defRPr>
            </a:lvl2pPr>
            <a:lvl3pPr marL="465138" indent="-274638">
              <a:spcAft>
                <a:spcPts val="720"/>
              </a:spcAft>
              <a:buClr>
                <a:schemeClr val="accent1"/>
              </a:buClr>
              <a:buFont typeface=".AppleSystemUIFont" charset="-120"/>
              <a:buChar char="—"/>
              <a:tabLst/>
              <a:defRPr sz="1050">
                <a:solidFill>
                  <a:srgbClr val="FFFEFB"/>
                </a:solidFill>
                <a:latin typeface="+mn-lt"/>
              </a:defRPr>
            </a:lvl3pPr>
            <a:lvl4pPr marL="922338" indent="-214313">
              <a:spcAft>
                <a:spcPts val="720"/>
              </a:spcAft>
              <a:buClr>
                <a:schemeClr val="accent1"/>
              </a:buClr>
              <a:buFont typeface="Arial" charset="0"/>
              <a:buChar char="•"/>
              <a:tabLst/>
              <a:defRPr sz="900">
                <a:solidFill>
                  <a:srgbClr val="FFFEFB"/>
                </a:solidFill>
                <a:latin typeface="+mn-lt"/>
              </a:defRPr>
            </a:lvl4pPr>
            <a:lvl5pPr marL="0" indent="0">
              <a:spcAft>
                <a:spcPts val="720"/>
              </a:spcAft>
              <a:buFont typeface="LucidaGrande" charset="0"/>
              <a:buNone/>
              <a:defRPr sz="1200" b="0">
                <a:solidFill>
                  <a:srgbClr val="FFFEFB"/>
                </a:solidFill>
                <a:latin typeface="+mn-lt"/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45" hasCustomPrompt="1"/>
          </p:nvPr>
        </p:nvSpPr>
        <p:spPr>
          <a:xfrm>
            <a:off x="3567885" y="4969200"/>
            <a:ext cx="2213524" cy="664284"/>
          </a:xfrm>
        </p:spPr>
        <p:txBody>
          <a:bodyPr numCol="1"/>
          <a:lstStyle>
            <a:lvl1pPr marL="0" indent="0">
              <a:buFont typeface="LucidaGrande" charset="0"/>
              <a:buNone/>
              <a:defRPr sz="2100" b="1" i="0">
                <a:solidFill>
                  <a:srgbClr val="FFFEFB"/>
                </a:solidFill>
                <a:latin typeface="Amsi Pro Black" charset="0"/>
                <a:ea typeface="Amsi Pro Black" charset="0"/>
                <a:cs typeface="Amsi Pro Black" charset="0"/>
              </a:defRPr>
            </a:lvl1pPr>
            <a:lvl2pPr marL="173038" indent="-173038">
              <a:spcAft>
                <a:spcPts val="720"/>
              </a:spcAft>
              <a:buClr>
                <a:schemeClr val="accent1"/>
              </a:buClr>
              <a:buFont typeface="Arial" charset="0"/>
              <a:buChar char="•"/>
              <a:tabLst/>
              <a:defRPr sz="1200">
                <a:solidFill>
                  <a:srgbClr val="FFFEFB"/>
                </a:solidFill>
                <a:latin typeface="+mn-lt"/>
              </a:defRPr>
            </a:lvl2pPr>
            <a:lvl3pPr marL="465138" indent="-274638">
              <a:spcAft>
                <a:spcPts val="720"/>
              </a:spcAft>
              <a:buClr>
                <a:schemeClr val="accent1"/>
              </a:buClr>
              <a:buFont typeface=".AppleSystemUIFont" charset="-120"/>
              <a:buChar char="—"/>
              <a:tabLst/>
              <a:defRPr sz="1050">
                <a:solidFill>
                  <a:srgbClr val="FFFEFB"/>
                </a:solidFill>
                <a:latin typeface="+mn-lt"/>
              </a:defRPr>
            </a:lvl3pPr>
            <a:lvl4pPr marL="922338" indent="-214313">
              <a:spcAft>
                <a:spcPts val="720"/>
              </a:spcAft>
              <a:buClr>
                <a:schemeClr val="accent1"/>
              </a:buClr>
              <a:buFont typeface="Arial" charset="0"/>
              <a:buChar char="•"/>
              <a:tabLst/>
              <a:defRPr sz="900">
                <a:solidFill>
                  <a:srgbClr val="FFFEFB"/>
                </a:solidFill>
                <a:latin typeface="+mn-lt"/>
              </a:defRPr>
            </a:lvl4pPr>
            <a:lvl5pPr marL="0" indent="0">
              <a:spcAft>
                <a:spcPts val="720"/>
              </a:spcAft>
              <a:buFont typeface="LucidaGrande" charset="0"/>
              <a:buNone/>
              <a:defRPr sz="1200" b="0">
                <a:solidFill>
                  <a:srgbClr val="FFFEFB"/>
                </a:solidFill>
                <a:latin typeface="+mn-lt"/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46" hasCustomPrompt="1"/>
          </p:nvPr>
        </p:nvSpPr>
        <p:spPr>
          <a:xfrm>
            <a:off x="6418368" y="4969200"/>
            <a:ext cx="2213524" cy="664284"/>
          </a:xfrm>
        </p:spPr>
        <p:txBody>
          <a:bodyPr numCol="1"/>
          <a:lstStyle>
            <a:lvl1pPr marL="0" indent="0">
              <a:buFont typeface="LucidaGrande" charset="0"/>
              <a:buNone/>
              <a:defRPr sz="2100" b="1" i="0">
                <a:solidFill>
                  <a:srgbClr val="FFFEFB"/>
                </a:solidFill>
                <a:latin typeface="Amsi Pro Black" charset="0"/>
                <a:ea typeface="Amsi Pro Black" charset="0"/>
                <a:cs typeface="Amsi Pro Black" charset="0"/>
              </a:defRPr>
            </a:lvl1pPr>
            <a:lvl2pPr marL="173038" indent="-173038">
              <a:spcAft>
                <a:spcPts val="720"/>
              </a:spcAft>
              <a:buClr>
                <a:schemeClr val="accent1"/>
              </a:buClr>
              <a:buFont typeface="Arial" charset="0"/>
              <a:buChar char="•"/>
              <a:tabLst/>
              <a:defRPr sz="1200">
                <a:solidFill>
                  <a:srgbClr val="FFFEFB"/>
                </a:solidFill>
                <a:latin typeface="+mn-lt"/>
              </a:defRPr>
            </a:lvl2pPr>
            <a:lvl3pPr marL="465138" indent="-274638">
              <a:spcAft>
                <a:spcPts val="720"/>
              </a:spcAft>
              <a:buClr>
                <a:schemeClr val="accent1"/>
              </a:buClr>
              <a:buFont typeface=".AppleSystemUIFont" charset="-120"/>
              <a:buChar char="—"/>
              <a:tabLst/>
              <a:defRPr sz="1050">
                <a:solidFill>
                  <a:srgbClr val="FFFEFB"/>
                </a:solidFill>
                <a:latin typeface="+mn-lt"/>
              </a:defRPr>
            </a:lvl3pPr>
            <a:lvl4pPr marL="922338" indent="-214313">
              <a:spcAft>
                <a:spcPts val="720"/>
              </a:spcAft>
              <a:buClr>
                <a:schemeClr val="accent1"/>
              </a:buClr>
              <a:buFont typeface="Arial" charset="0"/>
              <a:buChar char="•"/>
              <a:tabLst/>
              <a:defRPr sz="900">
                <a:solidFill>
                  <a:srgbClr val="FFFEFB"/>
                </a:solidFill>
                <a:latin typeface="+mn-lt"/>
              </a:defRPr>
            </a:lvl4pPr>
            <a:lvl5pPr marL="0" indent="0">
              <a:spcAft>
                <a:spcPts val="720"/>
              </a:spcAft>
              <a:buFont typeface="LucidaGrande" charset="0"/>
              <a:buNone/>
              <a:defRPr sz="1200" b="0">
                <a:solidFill>
                  <a:srgbClr val="FFFEFB"/>
                </a:solidFill>
                <a:latin typeface="+mn-lt"/>
              </a:defRPr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  <a:endParaRPr lang="en-US" dirty="0"/>
          </a:p>
        </p:txBody>
      </p:sp>
      <p:sp>
        <p:nvSpPr>
          <p:cNvPr id="32" name="Content Placeholder 3"/>
          <p:cNvSpPr>
            <a:spLocks noGrp="1"/>
          </p:cNvSpPr>
          <p:nvPr>
            <p:ph sz="half" idx="47" hasCustomPrompt="1"/>
          </p:nvPr>
        </p:nvSpPr>
        <p:spPr>
          <a:xfrm>
            <a:off x="9286986" y="4969200"/>
            <a:ext cx="2213524" cy="664284"/>
          </a:xfrm>
        </p:spPr>
        <p:txBody>
          <a:bodyPr numCol="1"/>
          <a:lstStyle>
            <a:lvl1pPr marL="0" indent="0">
              <a:buFont typeface="LucidaGrande" charset="0"/>
              <a:buNone/>
              <a:defRPr sz="2100" b="1" i="0">
                <a:solidFill>
                  <a:srgbClr val="FFFEFB"/>
                </a:solidFill>
                <a:latin typeface="Amsi Pro Black" charset="0"/>
                <a:ea typeface="Amsi Pro Black" charset="0"/>
                <a:cs typeface="Amsi Pro Black" charset="0"/>
              </a:defRPr>
            </a:lvl1pPr>
            <a:lvl2pPr marL="173038" indent="-173038">
              <a:spcAft>
                <a:spcPts val="720"/>
              </a:spcAft>
              <a:buClr>
                <a:schemeClr val="accent1"/>
              </a:buClr>
              <a:buFont typeface="Arial" charset="0"/>
              <a:buChar char="•"/>
              <a:tabLst/>
              <a:defRPr sz="1200">
                <a:solidFill>
                  <a:srgbClr val="FFFEFB"/>
                </a:solidFill>
                <a:latin typeface="+mn-lt"/>
              </a:defRPr>
            </a:lvl2pPr>
            <a:lvl3pPr marL="465138" indent="-274638">
              <a:spcAft>
                <a:spcPts val="720"/>
              </a:spcAft>
              <a:buClr>
                <a:schemeClr val="accent1"/>
              </a:buClr>
              <a:buFont typeface=".AppleSystemUIFont" charset="-120"/>
              <a:buChar char="—"/>
              <a:tabLst/>
              <a:defRPr sz="1050">
                <a:solidFill>
                  <a:srgbClr val="FFFEFB"/>
                </a:solidFill>
                <a:latin typeface="+mn-lt"/>
              </a:defRPr>
            </a:lvl3pPr>
            <a:lvl4pPr marL="922338" indent="-214313">
              <a:spcAft>
                <a:spcPts val="720"/>
              </a:spcAft>
              <a:buClr>
                <a:schemeClr val="accent1"/>
              </a:buClr>
              <a:buFont typeface="Arial" charset="0"/>
              <a:buChar char="•"/>
              <a:tabLst/>
              <a:defRPr sz="900">
                <a:solidFill>
                  <a:srgbClr val="FFFEFB"/>
                </a:solidFill>
                <a:latin typeface="+mn-lt"/>
              </a:defRPr>
            </a:lvl4pPr>
            <a:lvl5pPr marL="0" indent="0">
              <a:spcAft>
                <a:spcPts val="720"/>
              </a:spcAft>
              <a:buFont typeface="LucidaGrande" charset="0"/>
              <a:buNone/>
              <a:defRPr sz="1200" b="0">
                <a:solidFill>
                  <a:srgbClr val="FFFEFB"/>
                </a:solidFill>
                <a:latin typeface="+mn-lt"/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463551" y="6196731"/>
            <a:ext cx="3157228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400" b="0" i="0" u="none" strike="noStrike" kern="1200" baseline="0" dirty="0">
                <a:solidFill>
                  <a:schemeClr val="tx2"/>
                </a:solidFill>
                <a:latin typeface="+mn-lt"/>
                <a:ea typeface="Amsi Pro XLight" charset="0"/>
                <a:cs typeface="Amsi Pro XLight" charset="0"/>
              </a:rPr>
              <a:t>©2017 IHG. All rights reserved.</a:t>
            </a:r>
            <a:endParaRPr lang="en-US" sz="1400" b="0" i="0" dirty="0">
              <a:solidFill>
                <a:schemeClr val="tx2"/>
              </a:solidFill>
              <a:latin typeface="+mn-lt"/>
              <a:ea typeface="Amsi Pro XLight" charset="0"/>
              <a:cs typeface="Amsi Pro XLigh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934" y="1673460"/>
            <a:ext cx="9761419" cy="846386"/>
          </a:xfrm>
        </p:spPr>
        <p:txBody>
          <a:bodyPr anchor="b" anchorCtr="0"/>
          <a:lstStyle>
            <a:lvl1pPr algn="l">
              <a:spcAft>
                <a:spcPts val="0"/>
              </a:spcAft>
              <a:defRPr sz="5500" b="1" i="0" cap="all" baseline="0">
                <a:solidFill>
                  <a:srgbClr val="FFFEFB"/>
                </a:solidFill>
                <a:latin typeface="+mj-lt"/>
                <a:ea typeface="Amsi Pro Black" charset="0"/>
                <a:cs typeface="Amsi Pro Black" charset="0"/>
              </a:defRPr>
            </a:lvl1pPr>
          </a:lstStyle>
          <a:p>
            <a:r>
              <a:rPr lang="en-US" dirty="0"/>
              <a:t>Document title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33" hasCustomPrompt="1"/>
          </p:nvPr>
        </p:nvSpPr>
        <p:spPr>
          <a:xfrm>
            <a:off x="425935" y="2424036"/>
            <a:ext cx="9761418" cy="846386"/>
          </a:xfrm>
        </p:spPr>
        <p:txBody>
          <a:bodyPr anchor="ctr" anchorCtr="0"/>
          <a:lstStyle>
            <a:lvl1pPr marL="0" indent="0" algn="l">
              <a:spcAft>
                <a:spcPts val="0"/>
              </a:spcAft>
              <a:buNone/>
              <a:defRPr sz="5500" b="0" i="0" cap="all" baseline="0">
                <a:solidFill>
                  <a:schemeClr val="tx2"/>
                </a:solidFill>
                <a:latin typeface="+mn-lt"/>
                <a:ea typeface="Amsi Pro XLight" charset="0"/>
                <a:cs typeface="Amsi Pro XLight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half" idx="34" hasCustomPrompt="1"/>
          </p:nvPr>
        </p:nvSpPr>
        <p:spPr>
          <a:xfrm>
            <a:off x="473076" y="5981288"/>
            <a:ext cx="3364662" cy="2154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920"/>
              </a:spcAft>
              <a:buClrTx/>
              <a:buSzTx/>
              <a:buFontTx/>
              <a:buNone/>
              <a:tabLst/>
              <a:defRPr sz="14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Date </a:t>
            </a:r>
            <a:r>
              <a:rPr lang="en-US" dirty="0" err="1"/>
              <a:t>Amsi</a:t>
            </a:r>
            <a:r>
              <a:rPr lang="en-US" dirty="0"/>
              <a:t> Pro 14pt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559" y="3308247"/>
            <a:ext cx="1469054" cy="45898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8718" y="123870"/>
            <a:ext cx="1273943" cy="88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447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10750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dirty="0">
              <a:latin typeface="+mn-lt"/>
              <a:ea typeface="Tahoma" charset="0"/>
              <a:cs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36" y="360547"/>
            <a:ext cx="9889269" cy="353943"/>
          </a:xfrm>
        </p:spPr>
        <p:txBody>
          <a:bodyPr anchor="ctr"/>
          <a:lstStyle>
            <a:lvl1pPr>
              <a:defRPr>
                <a:solidFill>
                  <a:srgbClr val="FFFEFB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AC84025-657D-9C46-8A68-9227B5FC4C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877" y="132619"/>
            <a:ext cx="1248716" cy="866045"/>
          </a:xfrm>
          <a:prstGeom prst="rect">
            <a:avLst/>
          </a:prstGeom>
        </p:spPr>
      </p:pic>
      <p:sp>
        <p:nvSpPr>
          <p:cNvPr id="23" name="Rectangle 22"/>
          <p:cNvSpPr/>
          <p:nvPr userDrawn="1"/>
        </p:nvSpPr>
        <p:spPr>
          <a:xfrm>
            <a:off x="1" y="1075037"/>
            <a:ext cx="12191999" cy="787052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/>
          <a:p>
            <a:pPr marL="536575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4" name="Content Placeholder 3"/>
          <p:cNvSpPr>
            <a:spLocks noGrp="1"/>
          </p:cNvSpPr>
          <p:nvPr>
            <p:ph sz="half" idx="29"/>
          </p:nvPr>
        </p:nvSpPr>
        <p:spPr>
          <a:xfrm>
            <a:off x="453336" y="1345453"/>
            <a:ext cx="6738296" cy="246221"/>
          </a:xfrm>
        </p:spPr>
        <p:txBody>
          <a:bodyPr anchor="ctr"/>
          <a:lstStyle>
            <a:lvl1pPr marL="0" indent="0">
              <a:spcAft>
                <a:spcPts val="0"/>
              </a:spcAft>
              <a:buFont typeface="LucidaGrande" charset="0"/>
              <a:buNone/>
              <a:defRPr sz="1600" b="0" i="0" cap="all" baseline="0">
                <a:solidFill>
                  <a:schemeClr val="tx2"/>
                </a:solidFill>
                <a:latin typeface="+mn-lt"/>
                <a:ea typeface="Amsi Pro" charset="0"/>
                <a:cs typeface="Amsi Pro" charset="0"/>
              </a:defRPr>
            </a:lvl1pPr>
            <a:lvl2pPr marL="180000" indent="-180000">
              <a:spcAft>
                <a:spcPts val="0"/>
              </a:spcAft>
              <a:buFont typeface="Arial" charset="0"/>
              <a:buChar char="•"/>
              <a:defRPr sz="1400">
                <a:solidFill>
                  <a:schemeClr val="accent5"/>
                </a:solidFill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27"/>
          </p:nvPr>
        </p:nvSpPr>
        <p:spPr>
          <a:xfrm>
            <a:off x="476017" y="5333963"/>
            <a:ext cx="3612187" cy="980339"/>
          </a:xfrm>
          <a:solidFill>
            <a:schemeClr val="tx2"/>
          </a:solidFill>
        </p:spPr>
        <p:txBody>
          <a:bodyPr lIns="182880" rIns="182880" anchor="ctr">
            <a:noAutofit/>
          </a:bodyPr>
          <a:lstStyle>
            <a:lvl1pPr marL="0" indent="0" algn="ctr">
              <a:spcAft>
                <a:spcPts val="0"/>
              </a:spcAft>
              <a:buFont typeface="LucidaGrande" charset="0"/>
              <a:buNone/>
              <a:defRPr sz="1400" b="1" i="0" cap="all" baseline="0">
                <a:solidFill>
                  <a:srgbClr val="FFFEFB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180000" indent="-180000">
              <a:spcAft>
                <a:spcPts val="0"/>
              </a:spcAft>
              <a:buFont typeface="Arial" charset="0"/>
              <a:buChar char="•"/>
              <a:defRPr sz="1400">
                <a:solidFill>
                  <a:schemeClr val="accent5"/>
                </a:solidFill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sz="half" idx="31"/>
          </p:nvPr>
        </p:nvSpPr>
        <p:spPr>
          <a:xfrm>
            <a:off x="4302863" y="5333802"/>
            <a:ext cx="3612187" cy="980339"/>
          </a:xfrm>
          <a:solidFill>
            <a:schemeClr val="bg2"/>
          </a:solidFill>
        </p:spPr>
        <p:txBody>
          <a:bodyPr lIns="182880" rIns="182880" anchor="ctr">
            <a:noAutofit/>
          </a:bodyPr>
          <a:lstStyle>
            <a:lvl1pPr marL="0" indent="0" algn="ctr">
              <a:spcAft>
                <a:spcPts val="0"/>
              </a:spcAft>
              <a:buFont typeface="LucidaGrande" charset="0"/>
              <a:buNone/>
              <a:defRPr sz="1400" b="1" i="0" cap="all" baseline="0">
                <a:solidFill>
                  <a:srgbClr val="FFFEFB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180000" indent="-180000">
              <a:spcAft>
                <a:spcPts val="0"/>
              </a:spcAft>
              <a:buFont typeface="Arial" charset="0"/>
              <a:buChar char="•"/>
              <a:defRPr sz="1400">
                <a:solidFill>
                  <a:schemeClr val="accent5"/>
                </a:solidFill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32"/>
          </p:nvPr>
        </p:nvSpPr>
        <p:spPr>
          <a:xfrm>
            <a:off x="8129709" y="5333801"/>
            <a:ext cx="3612187" cy="980339"/>
          </a:xfrm>
          <a:solidFill>
            <a:schemeClr val="tx2"/>
          </a:solidFill>
        </p:spPr>
        <p:txBody>
          <a:bodyPr lIns="182880" rIns="182880" anchor="ctr">
            <a:noAutofit/>
          </a:bodyPr>
          <a:lstStyle>
            <a:lvl1pPr marL="0" indent="0" algn="ctr">
              <a:spcAft>
                <a:spcPts val="0"/>
              </a:spcAft>
              <a:buFont typeface="LucidaGrande" charset="0"/>
              <a:buNone/>
              <a:defRPr sz="1400" b="1" i="0" cap="all" baseline="0">
                <a:solidFill>
                  <a:srgbClr val="FFFEFB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180000" indent="-180000">
              <a:spcAft>
                <a:spcPts val="0"/>
              </a:spcAft>
              <a:buFont typeface="Arial" charset="0"/>
              <a:buChar char="•"/>
              <a:defRPr sz="1400">
                <a:solidFill>
                  <a:schemeClr val="accent5"/>
                </a:solidFill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10750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dirty="0">
              <a:latin typeface="+mn-lt"/>
              <a:ea typeface="Tahoma" charset="0"/>
              <a:cs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36" y="360547"/>
            <a:ext cx="9889269" cy="353943"/>
          </a:xfrm>
        </p:spPr>
        <p:txBody>
          <a:bodyPr anchor="ctr"/>
          <a:lstStyle>
            <a:lvl1pPr>
              <a:defRPr>
                <a:solidFill>
                  <a:srgbClr val="FFFEFB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AC84025-657D-9C46-8A68-9227B5FC4C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877" y="132619"/>
            <a:ext cx="1248716" cy="866045"/>
          </a:xfrm>
          <a:prstGeom prst="rect">
            <a:avLst/>
          </a:prstGeom>
        </p:spPr>
      </p:pic>
      <p:sp>
        <p:nvSpPr>
          <p:cNvPr id="16" name="Content Placeholder 3"/>
          <p:cNvSpPr>
            <a:spLocks noGrp="1"/>
          </p:cNvSpPr>
          <p:nvPr>
            <p:ph sz="half" idx="28" hasCustomPrompt="1"/>
          </p:nvPr>
        </p:nvSpPr>
        <p:spPr>
          <a:xfrm>
            <a:off x="453337" y="1714561"/>
            <a:ext cx="1069684" cy="1017245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LucidaGrande" charset="0"/>
              <a:buNone/>
              <a:defRPr sz="2400" b="1" i="0" cap="all" baseline="0">
                <a:solidFill>
                  <a:srgbClr val="FFFEFB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180000" indent="-180000">
              <a:spcAft>
                <a:spcPts val="0"/>
              </a:spcAft>
              <a:buFont typeface="Arial" charset="0"/>
              <a:buChar char="•"/>
              <a:defRPr sz="1400">
                <a:solidFill>
                  <a:schemeClr val="accent5"/>
                </a:solidFill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8"/>
          </p:nvPr>
        </p:nvSpPr>
        <p:spPr>
          <a:xfrm>
            <a:off x="1649684" y="1714562"/>
            <a:ext cx="7633379" cy="1017244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314325" indent="0">
              <a:spcAft>
                <a:spcPts val="0"/>
              </a:spcAft>
              <a:buFont typeface="LucidaGrande" charset="0"/>
              <a:buNone/>
              <a:tabLst/>
              <a:defRPr sz="2000" b="1" i="0" cap="all" baseline="0">
                <a:solidFill>
                  <a:schemeClr val="tx2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180000" indent="-180000">
              <a:spcAft>
                <a:spcPts val="0"/>
              </a:spcAft>
              <a:buFont typeface="Arial" charset="0"/>
              <a:buChar char="•"/>
              <a:defRPr sz="1400">
                <a:solidFill>
                  <a:schemeClr val="accent5"/>
                </a:solidFill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Picture Placeholder 10"/>
          <p:cNvSpPr>
            <a:spLocks noGrp="1"/>
          </p:cNvSpPr>
          <p:nvPr>
            <p:ph type="pic" sz="quarter" idx="22" hasCustomPrompt="1"/>
          </p:nvPr>
        </p:nvSpPr>
        <p:spPr>
          <a:xfrm>
            <a:off x="9448546" y="1711234"/>
            <a:ext cx="2293351" cy="4349932"/>
          </a:xfrm>
          <a:solidFill>
            <a:schemeClr val="accent4"/>
          </a:solidFill>
          <a:effectLst/>
        </p:spPr>
        <p:txBody>
          <a:bodyPr anchor="ctr" anchorCtr="0">
            <a:noAutofit/>
          </a:bodyPr>
          <a:lstStyle>
            <a:lvl1pPr algn="ctr">
              <a:spcAft>
                <a:spcPts val="0"/>
              </a:spcAft>
              <a:defRPr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Drag image </a:t>
            </a:r>
            <a:r>
              <a:rPr lang="en-US"/>
              <a:t>into here</a:t>
            </a:r>
            <a:endParaRPr lang="en-US" dirty="0"/>
          </a:p>
        </p:txBody>
      </p:sp>
      <p:sp>
        <p:nvSpPr>
          <p:cNvPr id="25" name="Content Placeholder 3"/>
          <p:cNvSpPr>
            <a:spLocks noGrp="1"/>
          </p:cNvSpPr>
          <p:nvPr>
            <p:ph sz="half" idx="35" hasCustomPrompt="1"/>
          </p:nvPr>
        </p:nvSpPr>
        <p:spPr>
          <a:xfrm>
            <a:off x="444742" y="2820573"/>
            <a:ext cx="1069684" cy="1017245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LucidaGrande" charset="0"/>
              <a:buNone/>
              <a:defRPr sz="2400" b="1" i="0" cap="all" baseline="0">
                <a:solidFill>
                  <a:srgbClr val="FFFEFB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180000" indent="-180000">
              <a:spcAft>
                <a:spcPts val="0"/>
              </a:spcAft>
              <a:buFont typeface="Arial" charset="0"/>
              <a:buChar char="•"/>
              <a:defRPr sz="1400">
                <a:solidFill>
                  <a:schemeClr val="accent5"/>
                </a:solidFill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36" hasCustomPrompt="1"/>
          </p:nvPr>
        </p:nvSpPr>
        <p:spPr>
          <a:xfrm>
            <a:off x="448505" y="3926585"/>
            <a:ext cx="1069684" cy="1017245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LucidaGrande" charset="0"/>
              <a:buNone/>
              <a:defRPr sz="2400" b="1" i="0" cap="all" baseline="0">
                <a:solidFill>
                  <a:srgbClr val="FFFEFB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180000" indent="-180000">
              <a:spcAft>
                <a:spcPts val="0"/>
              </a:spcAft>
              <a:buFont typeface="Arial" charset="0"/>
              <a:buChar char="•"/>
              <a:defRPr sz="1400">
                <a:solidFill>
                  <a:schemeClr val="accent5"/>
                </a:solidFill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37" hasCustomPrompt="1"/>
          </p:nvPr>
        </p:nvSpPr>
        <p:spPr>
          <a:xfrm>
            <a:off x="453337" y="5032597"/>
            <a:ext cx="1069684" cy="1017245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LucidaGrande" charset="0"/>
              <a:buNone/>
              <a:defRPr sz="2400" b="1" i="0" cap="all" baseline="0">
                <a:solidFill>
                  <a:srgbClr val="FFFEFB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180000" indent="-180000">
              <a:spcAft>
                <a:spcPts val="0"/>
              </a:spcAft>
              <a:buFont typeface="Arial" charset="0"/>
              <a:buChar char="•"/>
              <a:defRPr sz="1400">
                <a:solidFill>
                  <a:schemeClr val="accent5"/>
                </a:solidFill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half" idx="38"/>
          </p:nvPr>
        </p:nvSpPr>
        <p:spPr>
          <a:xfrm>
            <a:off x="1649683" y="2820574"/>
            <a:ext cx="7633379" cy="1017244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314325" indent="0">
              <a:spcAft>
                <a:spcPts val="0"/>
              </a:spcAft>
              <a:buFont typeface="LucidaGrande" charset="0"/>
              <a:buNone/>
              <a:tabLst/>
              <a:defRPr sz="2000" b="1" i="0" cap="all" baseline="0">
                <a:solidFill>
                  <a:schemeClr val="tx2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180000" indent="-180000">
              <a:spcAft>
                <a:spcPts val="0"/>
              </a:spcAft>
              <a:buFont typeface="Arial" charset="0"/>
              <a:buChar char="•"/>
              <a:defRPr sz="1400">
                <a:solidFill>
                  <a:schemeClr val="accent5"/>
                </a:solidFill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Content Placeholder 3"/>
          <p:cNvSpPr>
            <a:spLocks noGrp="1"/>
          </p:cNvSpPr>
          <p:nvPr>
            <p:ph sz="half" idx="39"/>
          </p:nvPr>
        </p:nvSpPr>
        <p:spPr>
          <a:xfrm>
            <a:off x="1649682" y="3926585"/>
            <a:ext cx="7633379" cy="1017244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314325" indent="0">
              <a:spcAft>
                <a:spcPts val="0"/>
              </a:spcAft>
              <a:buFont typeface="LucidaGrande" charset="0"/>
              <a:buNone/>
              <a:tabLst/>
              <a:defRPr sz="2000" b="1" i="0" cap="all" baseline="0">
                <a:solidFill>
                  <a:schemeClr val="tx2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180000" indent="-180000">
              <a:spcAft>
                <a:spcPts val="0"/>
              </a:spcAft>
              <a:buFont typeface="Arial" charset="0"/>
              <a:buChar char="•"/>
              <a:defRPr sz="1400">
                <a:solidFill>
                  <a:schemeClr val="accent5"/>
                </a:solidFill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Content Placeholder 3"/>
          <p:cNvSpPr>
            <a:spLocks noGrp="1"/>
          </p:cNvSpPr>
          <p:nvPr>
            <p:ph sz="half" idx="40"/>
          </p:nvPr>
        </p:nvSpPr>
        <p:spPr>
          <a:xfrm>
            <a:off x="1649681" y="5032596"/>
            <a:ext cx="7633379" cy="1017244"/>
          </a:xfrm>
          <a:solidFill>
            <a:schemeClr val="bg1"/>
          </a:solidFill>
        </p:spPr>
        <p:txBody>
          <a:bodyPr anchor="ctr">
            <a:noAutofit/>
          </a:bodyPr>
          <a:lstStyle>
            <a:lvl1pPr marL="314325" indent="0">
              <a:spcAft>
                <a:spcPts val="0"/>
              </a:spcAft>
              <a:buFont typeface="LucidaGrande" charset="0"/>
              <a:buNone/>
              <a:tabLst/>
              <a:defRPr sz="2000" b="1" i="0" cap="all" baseline="0">
                <a:solidFill>
                  <a:schemeClr val="tx2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180000" indent="-180000">
              <a:spcAft>
                <a:spcPts val="0"/>
              </a:spcAft>
              <a:buFont typeface="Arial" charset="0"/>
              <a:buChar char="•"/>
              <a:defRPr sz="1400">
                <a:solidFill>
                  <a:schemeClr val="accent5"/>
                </a:solidFill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Quadran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10750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dirty="0">
              <a:latin typeface="+mn-lt"/>
              <a:ea typeface="Tahoma" charset="0"/>
              <a:cs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36" y="360547"/>
            <a:ext cx="9889269" cy="353943"/>
          </a:xfrm>
        </p:spPr>
        <p:txBody>
          <a:bodyPr anchor="ctr"/>
          <a:lstStyle>
            <a:lvl1pPr>
              <a:defRPr>
                <a:solidFill>
                  <a:srgbClr val="FFFEFB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AC84025-657D-9C46-8A68-9227B5FC4C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877" y="132619"/>
            <a:ext cx="1248716" cy="866045"/>
          </a:xfrm>
          <a:prstGeom prst="rect">
            <a:avLst/>
          </a:prstGeom>
        </p:spPr>
      </p:pic>
      <p:sp>
        <p:nvSpPr>
          <p:cNvPr id="10" name="Chart Placeholder 4"/>
          <p:cNvSpPr>
            <a:spLocks noGrp="1"/>
          </p:cNvSpPr>
          <p:nvPr>
            <p:ph type="chart" sz="quarter" idx="35" hasCustomPrompt="1"/>
          </p:nvPr>
        </p:nvSpPr>
        <p:spPr>
          <a:xfrm>
            <a:off x="626724" y="1594642"/>
            <a:ext cx="5198722" cy="2073232"/>
          </a:xfrm>
        </p:spPr>
        <p:txBody>
          <a:bodyPr>
            <a:no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CHART HERE</a:t>
            </a:r>
          </a:p>
        </p:txBody>
      </p:sp>
      <p:sp>
        <p:nvSpPr>
          <p:cNvPr id="11" name="Chart Placeholder 4"/>
          <p:cNvSpPr>
            <a:spLocks noGrp="1"/>
          </p:cNvSpPr>
          <p:nvPr>
            <p:ph type="chart" sz="quarter" idx="36" hasCustomPrompt="1"/>
          </p:nvPr>
        </p:nvSpPr>
        <p:spPr>
          <a:xfrm>
            <a:off x="6359704" y="1594642"/>
            <a:ext cx="5198722" cy="2073232"/>
          </a:xfrm>
        </p:spPr>
        <p:txBody>
          <a:bodyPr>
            <a:no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CHART HERE</a:t>
            </a:r>
            <a:endParaRPr lang="en-US" dirty="0"/>
          </a:p>
        </p:txBody>
      </p:sp>
      <p:sp>
        <p:nvSpPr>
          <p:cNvPr id="12" name="Chart Placeholder 4"/>
          <p:cNvSpPr>
            <a:spLocks noGrp="1"/>
          </p:cNvSpPr>
          <p:nvPr>
            <p:ph type="chart" sz="quarter" idx="37" hasCustomPrompt="1"/>
          </p:nvPr>
        </p:nvSpPr>
        <p:spPr>
          <a:xfrm>
            <a:off x="626724" y="4194003"/>
            <a:ext cx="5198722" cy="2073232"/>
          </a:xfrm>
        </p:spPr>
        <p:txBody>
          <a:bodyPr>
            <a:no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CHART HERE</a:t>
            </a:r>
            <a:endParaRPr lang="en-US" dirty="0"/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38" hasCustomPrompt="1"/>
          </p:nvPr>
        </p:nvSpPr>
        <p:spPr>
          <a:xfrm>
            <a:off x="6359704" y="4194003"/>
            <a:ext cx="5198722" cy="2073232"/>
          </a:xfrm>
        </p:spPr>
        <p:txBody>
          <a:bodyPr>
            <a:no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CHART HERE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10750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dirty="0">
              <a:latin typeface="+mn-lt"/>
              <a:ea typeface="Tahoma" charset="0"/>
              <a:cs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36" y="360547"/>
            <a:ext cx="9889269" cy="353943"/>
          </a:xfrm>
        </p:spPr>
        <p:txBody>
          <a:bodyPr anchor="ctr"/>
          <a:lstStyle>
            <a:lvl1pPr>
              <a:defRPr>
                <a:solidFill>
                  <a:srgbClr val="FFFEFB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AC84025-657D-9C46-8A68-9227B5FC4C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877" y="132619"/>
            <a:ext cx="1248716" cy="86604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" y="1075037"/>
            <a:ext cx="12191999" cy="787052"/>
          </a:xfrm>
          <a:prstGeom prst="rect">
            <a:avLst/>
          </a:prstGeom>
          <a:solidFill>
            <a:schemeClr val="accent2"/>
          </a:solidFill>
        </p:spPr>
        <p:txBody>
          <a:bodyPr wrap="square" anchor="ctr">
            <a:noAutofit/>
          </a:bodyPr>
          <a:lstStyle/>
          <a:p>
            <a:pPr marL="536575"/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" name="Content Placeholder 3"/>
          <p:cNvSpPr>
            <a:spLocks noGrp="1"/>
          </p:cNvSpPr>
          <p:nvPr>
            <p:ph sz="half" idx="29"/>
          </p:nvPr>
        </p:nvSpPr>
        <p:spPr>
          <a:xfrm>
            <a:off x="453336" y="1345453"/>
            <a:ext cx="6738296" cy="246221"/>
          </a:xfrm>
        </p:spPr>
        <p:txBody>
          <a:bodyPr anchor="ctr"/>
          <a:lstStyle>
            <a:lvl1pPr marL="0" indent="0">
              <a:spcAft>
                <a:spcPts val="0"/>
              </a:spcAft>
              <a:buFont typeface="LucidaGrande" charset="0"/>
              <a:buNone/>
              <a:defRPr sz="1600" b="0" i="0" cap="all" baseline="0">
                <a:solidFill>
                  <a:schemeClr val="tx2"/>
                </a:solidFill>
                <a:latin typeface="+mn-lt"/>
                <a:ea typeface="Amsi Pro" charset="0"/>
                <a:cs typeface="Amsi Pro" charset="0"/>
              </a:defRPr>
            </a:lvl1pPr>
            <a:lvl2pPr marL="180000" indent="-180000">
              <a:spcAft>
                <a:spcPts val="0"/>
              </a:spcAft>
              <a:buFont typeface="Arial" charset="0"/>
              <a:buChar char="•"/>
              <a:defRPr sz="1400">
                <a:solidFill>
                  <a:schemeClr val="accent5"/>
                </a:solidFill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hart Placeholder 4"/>
          <p:cNvSpPr>
            <a:spLocks noGrp="1"/>
          </p:cNvSpPr>
          <p:nvPr>
            <p:ph type="chart" sz="quarter" idx="35" hasCustomPrompt="1"/>
          </p:nvPr>
        </p:nvSpPr>
        <p:spPr>
          <a:xfrm>
            <a:off x="636997" y="2301410"/>
            <a:ext cx="5157627" cy="3883633"/>
          </a:xfrm>
        </p:spPr>
        <p:txBody>
          <a:bodyPr>
            <a:no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CHART HERE</a:t>
            </a:r>
          </a:p>
        </p:txBody>
      </p:sp>
      <p:sp>
        <p:nvSpPr>
          <p:cNvPr id="13" name="Chart Placeholder 4"/>
          <p:cNvSpPr>
            <a:spLocks noGrp="1"/>
          </p:cNvSpPr>
          <p:nvPr>
            <p:ph type="chart" sz="quarter" idx="36" hasCustomPrompt="1"/>
          </p:nvPr>
        </p:nvSpPr>
        <p:spPr>
          <a:xfrm>
            <a:off x="6400799" y="2301410"/>
            <a:ext cx="5157627" cy="3883633"/>
          </a:xfrm>
        </p:spPr>
        <p:txBody>
          <a:bodyPr>
            <a:noAutofit/>
          </a:bodyPr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INSERT CHART HERE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10750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dirty="0">
              <a:latin typeface="+mn-lt"/>
              <a:ea typeface="Tahoma" charset="0"/>
              <a:cs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36" y="360547"/>
            <a:ext cx="9889269" cy="353943"/>
          </a:xfrm>
        </p:spPr>
        <p:txBody>
          <a:bodyPr anchor="ctr"/>
          <a:lstStyle>
            <a:lvl1pPr>
              <a:defRPr>
                <a:solidFill>
                  <a:srgbClr val="FFFEFB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AC84025-657D-9C46-8A68-9227B5FC4C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877" y="132619"/>
            <a:ext cx="1248716" cy="866045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half" idx="29"/>
          </p:nvPr>
        </p:nvSpPr>
        <p:spPr>
          <a:xfrm>
            <a:off x="453336" y="1350392"/>
            <a:ext cx="3618552" cy="787051"/>
          </a:xfrm>
          <a:solidFill>
            <a:schemeClr val="accent2"/>
          </a:solidFill>
        </p:spPr>
        <p:txBody>
          <a:bodyPr lIns="274320" rIns="274320" anchor="ctr">
            <a:noAutofit/>
          </a:bodyPr>
          <a:lstStyle>
            <a:lvl1pPr marL="0" indent="0">
              <a:spcAft>
                <a:spcPts val="0"/>
              </a:spcAft>
              <a:buFont typeface="LucidaGrande" charset="0"/>
              <a:buNone/>
              <a:defRPr sz="1600" b="1" i="0" cap="all" baseline="0">
                <a:solidFill>
                  <a:schemeClr val="tx2"/>
                </a:solidFill>
                <a:latin typeface="+mn-lt"/>
                <a:ea typeface="Amsi Pro" charset="0"/>
                <a:cs typeface="Amsi Pro" charset="0"/>
              </a:defRPr>
            </a:lvl1pPr>
            <a:lvl2pPr marL="180000" indent="-180000">
              <a:spcAft>
                <a:spcPts val="0"/>
              </a:spcAft>
              <a:buFont typeface="Arial" charset="0"/>
              <a:buChar char="•"/>
              <a:defRPr sz="1400">
                <a:solidFill>
                  <a:schemeClr val="accent5"/>
                </a:solidFill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18"/>
          </p:nvPr>
        </p:nvSpPr>
        <p:spPr>
          <a:xfrm>
            <a:off x="758388" y="2274867"/>
            <a:ext cx="3022779" cy="3881383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SzPct val="125000"/>
              <a:buFont typeface="Arial" charset="0"/>
              <a:buNone/>
              <a:defRPr lang="en-US" sz="1600" b="1" i="0" kern="1200" baseline="0" dirty="0" smtClean="0">
                <a:solidFill>
                  <a:schemeClr val="tx2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338138" indent="-338138">
              <a:buClr>
                <a:schemeClr val="tx2"/>
              </a:buClr>
              <a:buSzPct val="125000"/>
              <a:buFont typeface="Arial" charset="0"/>
              <a:buChar char="•"/>
              <a:tabLst/>
              <a:defRPr sz="1400">
                <a:solidFill>
                  <a:schemeClr val="accent5"/>
                </a:solidFill>
                <a:latin typeface="+mn-lt"/>
              </a:defRPr>
            </a:lvl2pPr>
            <a:lvl3pPr marL="693738" indent="-339725">
              <a:buClr>
                <a:schemeClr val="tx2"/>
              </a:buClr>
              <a:buFont typeface="AppleSymbols" charset="0"/>
              <a:buChar char="—"/>
              <a:tabLst/>
              <a:defRPr sz="1200">
                <a:solidFill>
                  <a:schemeClr val="accent5"/>
                </a:solidFill>
                <a:latin typeface="+mn-lt"/>
              </a:defRPr>
            </a:lvl3pPr>
            <a:lvl4pPr marL="1038225" indent="-285750">
              <a:buClr>
                <a:schemeClr val="tx2"/>
              </a:buClr>
              <a:buFont typeface="Wingdings" charset="2"/>
              <a:buChar char="§"/>
              <a:tabLst/>
              <a:defRPr sz="1100">
                <a:solidFill>
                  <a:schemeClr val="accent5"/>
                </a:solidFill>
                <a:latin typeface="+mn-lt"/>
              </a:defRPr>
            </a:lvl4pPr>
            <a:lvl5pPr marL="0" indent="0">
              <a:buFont typeface="LucidaGrande" charset="0"/>
              <a:buNone/>
              <a:defRPr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9" name="Content Placeholder 3"/>
          <p:cNvSpPr>
            <a:spLocks noGrp="1"/>
          </p:cNvSpPr>
          <p:nvPr>
            <p:ph sz="half" idx="32"/>
          </p:nvPr>
        </p:nvSpPr>
        <p:spPr>
          <a:xfrm>
            <a:off x="4580374" y="2274867"/>
            <a:ext cx="3022779" cy="3881383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SzPct val="125000"/>
              <a:buFont typeface="Arial" charset="0"/>
              <a:buNone/>
              <a:defRPr lang="en-US" sz="1600" b="1" i="0" kern="1200" baseline="0" dirty="0" smtClean="0">
                <a:solidFill>
                  <a:schemeClr val="tx2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338138" indent="-338138">
              <a:buClr>
                <a:schemeClr val="tx2"/>
              </a:buClr>
              <a:buSzPct val="125000"/>
              <a:buFont typeface="Arial" charset="0"/>
              <a:buChar char="•"/>
              <a:tabLst/>
              <a:defRPr sz="1400">
                <a:solidFill>
                  <a:schemeClr val="accent5"/>
                </a:solidFill>
                <a:latin typeface="+mn-lt"/>
              </a:defRPr>
            </a:lvl2pPr>
            <a:lvl3pPr marL="693738" indent="-339725">
              <a:buClr>
                <a:schemeClr val="tx2"/>
              </a:buClr>
              <a:buFont typeface="AppleSymbols" charset="0"/>
              <a:buChar char="—"/>
              <a:tabLst/>
              <a:defRPr sz="1200">
                <a:solidFill>
                  <a:schemeClr val="accent5"/>
                </a:solidFill>
                <a:latin typeface="+mn-lt"/>
              </a:defRPr>
            </a:lvl3pPr>
            <a:lvl4pPr marL="1038225" indent="-285750">
              <a:buClr>
                <a:schemeClr val="tx2"/>
              </a:buClr>
              <a:buFont typeface="Wingdings" charset="2"/>
              <a:buChar char="§"/>
              <a:tabLst/>
              <a:defRPr sz="1100">
                <a:solidFill>
                  <a:schemeClr val="accent5"/>
                </a:solidFill>
                <a:latin typeface="+mn-lt"/>
              </a:defRPr>
            </a:lvl4pPr>
            <a:lvl5pPr marL="0" indent="0">
              <a:buFont typeface="LucidaGrande" charset="0"/>
              <a:buNone/>
              <a:defRPr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33"/>
          </p:nvPr>
        </p:nvSpPr>
        <p:spPr>
          <a:xfrm>
            <a:off x="8421231" y="2274867"/>
            <a:ext cx="3022779" cy="3881383"/>
          </a:xfrm>
        </p:spPr>
        <p:txBody>
          <a:bodyPr>
            <a:noAutofit/>
          </a:bodyPr>
          <a:lstStyle>
            <a:lvl1pPr marL="0" indent="0">
              <a:buClr>
                <a:schemeClr val="accent1"/>
              </a:buClr>
              <a:buSzPct val="125000"/>
              <a:buFont typeface="Arial" charset="0"/>
              <a:buNone/>
              <a:defRPr lang="en-US" sz="1600" b="1" i="0" kern="1200" baseline="0" dirty="0" smtClean="0">
                <a:solidFill>
                  <a:schemeClr val="tx2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338138" indent="-338138">
              <a:buClr>
                <a:schemeClr val="tx2"/>
              </a:buClr>
              <a:buSzPct val="125000"/>
              <a:buFont typeface="Arial" charset="0"/>
              <a:buChar char="•"/>
              <a:tabLst/>
              <a:defRPr sz="1400">
                <a:solidFill>
                  <a:schemeClr val="accent5"/>
                </a:solidFill>
                <a:latin typeface="+mn-lt"/>
              </a:defRPr>
            </a:lvl2pPr>
            <a:lvl3pPr marL="693738" indent="-339725">
              <a:buClr>
                <a:schemeClr val="tx2"/>
              </a:buClr>
              <a:buFont typeface="AppleSymbols" charset="0"/>
              <a:buChar char="—"/>
              <a:tabLst/>
              <a:defRPr sz="1200">
                <a:solidFill>
                  <a:schemeClr val="accent5"/>
                </a:solidFill>
                <a:latin typeface="+mn-lt"/>
              </a:defRPr>
            </a:lvl3pPr>
            <a:lvl4pPr marL="1038225" indent="-285750">
              <a:buClr>
                <a:schemeClr val="tx2"/>
              </a:buClr>
              <a:buFont typeface="Wingdings" charset="2"/>
              <a:buChar char="§"/>
              <a:tabLst/>
              <a:defRPr sz="1100">
                <a:solidFill>
                  <a:schemeClr val="accent5"/>
                </a:solidFill>
                <a:latin typeface="+mn-lt"/>
              </a:defRPr>
            </a:lvl4pPr>
            <a:lvl5pPr marL="0" indent="0">
              <a:buFont typeface="LucidaGrande" charset="0"/>
              <a:buNone/>
              <a:defRPr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34"/>
          </p:nvPr>
        </p:nvSpPr>
        <p:spPr>
          <a:xfrm>
            <a:off x="4282487" y="1345452"/>
            <a:ext cx="3618552" cy="787051"/>
          </a:xfrm>
          <a:solidFill>
            <a:schemeClr val="accent2"/>
          </a:solidFill>
        </p:spPr>
        <p:txBody>
          <a:bodyPr lIns="274320" rIns="274320" anchor="ctr">
            <a:noAutofit/>
          </a:bodyPr>
          <a:lstStyle>
            <a:lvl1pPr marL="0" indent="0">
              <a:spcAft>
                <a:spcPts val="0"/>
              </a:spcAft>
              <a:buFont typeface="LucidaGrande" charset="0"/>
              <a:buNone/>
              <a:defRPr sz="1600" b="1" i="0" cap="all" baseline="0">
                <a:solidFill>
                  <a:schemeClr val="tx2"/>
                </a:solidFill>
                <a:latin typeface="+mn-lt"/>
                <a:ea typeface="Amsi Pro" charset="0"/>
                <a:cs typeface="Amsi Pro" charset="0"/>
              </a:defRPr>
            </a:lvl1pPr>
            <a:lvl2pPr marL="180000" indent="-180000">
              <a:spcAft>
                <a:spcPts val="0"/>
              </a:spcAft>
              <a:buFont typeface="Arial" charset="0"/>
              <a:buChar char="•"/>
              <a:defRPr sz="1400">
                <a:solidFill>
                  <a:schemeClr val="accent5"/>
                </a:solidFill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35"/>
          </p:nvPr>
        </p:nvSpPr>
        <p:spPr>
          <a:xfrm>
            <a:off x="8111638" y="1345451"/>
            <a:ext cx="3618552" cy="787051"/>
          </a:xfrm>
          <a:solidFill>
            <a:schemeClr val="accent2"/>
          </a:solidFill>
        </p:spPr>
        <p:txBody>
          <a:bodyPr lIns="274320" rIns="274320" anchor="ctr">
            <a:noAutofit/>
          </a:bodyPr>
          <a:lstStyle>
            <a:lvl1pPr marL="0" indent="0">
              <a:spcAft>
                <a:spcPts val="0"/>
              </a:spcAft>
              <a:buFont typeface="LucidaGrande" charset="0"/>
              <a:buNone/>
              <a:defRPr sz="1600" b="1" i="0" cap="all" baseline="0">
                <a:solidFill>
                  <a:schemeClr val="tx2"/>
                </a:solidFill>
                <a:latin typeface="+mn-lt"/>
                <a:ea typeface="Amsi Pro" charset="0"/>
                <a:cs typeface="Amsi Pro" charset="0"/>
              </a:defRPr>
            </a:lvl1pPr>
            <a:lvl2pPr marL="180000" indent="-180000">
              <a:spcAft>
                <a:spcPts val="0"/>
              </a:spcAft>
              <a:buFont typeface="Arial" charset="0"/>
              <a:buChar char="•"/>
              <a:defRPr sz="1400">
                <a:solidFill>
                  <a:schemeClr val="accent5"/>
                </a:solidFill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2192000" cy="10750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dirty="0">
              <a:latin typeface="+mn-lt"/>
              <a:ea typeface="Tahoma" charset="0"/>
              <a:cs typeface="Tahoma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336" y="360547"/>
            <a:ext cx="9889269" cy="353943"/>
          </a:xfrm>
        </p:spPr>
        <p:txBody>
          <a:bodyPr anchor="ctr"/>
          <a:lstStyle>
            <a:lvl1pPr>
              <a:defRPr>
                <a:solidFill>
                  <a:srgbClr val="FFFEFB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AC84025-657D-9C46-8A68-9227B5FC4C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877" y="132619"/>
            <a:ext cx="1248716" cy="866045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half" idx="29"/>
          </p:nvPr>
        </p:nvSpPr>
        <p:spPr>
          <a:xfrm>
            <a:off x="0" y="1075037"/>
            <a:ext cx="12192000" cy="787052"/>
          </a:xfrm>
          <a:solidFill>
            <a:schemeClr val="accent2"/>
          </a:solidFill>
        </p:spPr>
        <p:txBody>
          <a:bodyPr anchor="ctr">
            <a:noAutofit/>
          </a:bodyPr>
          <a:lstStyle>
            <a:lvl1pPr marL="446088" indent="0">
              <a:spcAft>
                <a:spcPts val="0"/>
              </a:spcAft>
              <a:buFont typeface="LucidaGrande" charset="0"/>
              <a:buNone/>
              <a:tabLst/>
              <a:defRPr sz="1600" b="0" i="0" cap="all" baseline="0">
                <a:solidFill>
                  <a:schemeClr val="tx2"/>
                </a:solidFill>
                <a:latin typeface="+mn-lt"/>
                <a:ea typeface="Amsi Pro" charset="0"/>
                <a:cs typeface="Amsi Pro" charset="0"/>
              </a:defRPr>
            </a:lvl1pPr>
            <a:lvl2pPr marL="180000" indent="-180000">
              <a:spcAft>
                <a:spcPts val="0"/>
              </a:spcAft>
              <a:buFont typeface="Arial" charset="0"/>
              <a:buChar char="•"/>
              <a:defRPr sz="1400">
                <a:solidFill>
                  <a:schemeClr val="accent5"/>
                </a:solidFill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8" hasCustomPrompt="1"/>
          </p:nvPr>
        </p:nvSpPr>
        <p:spPr>
          <a:xfrm>
            <a:off x="453335" y="3020055"/>
            <a:ext cx="1057329" cy="1017246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LucidaGrande" charset="0"/>
              <a:buNone/>
              <a:defRPr sz="2400" b="1" i="0" cap="all" baseline="0">
                <a:solidFill>
                  <a:srgbClr val="FFFEFB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180000" indent="-180000">
              <a:spcAft>
                <a:spcPts val="0"/>
              </a:spcAft>
              <a:buFont typeface="Arial" charset="0"/>
              <a:buChar char="•"/>
              <a:defRPr sz="1400">
                <a:solidFill>
                  <a:schemeClr val="accent5"/>
                </a:solidFill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/>
              <a:t>1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18"/>
          </p:nvPr>
        </p:nvSpPr>
        <p:spPr>
          <a:xfrm>
            <a:off x="1745442" y="3020055"/>
            <a:ext cx="4222871" cy="246221"/>
          </a:xfrm>
        </p:spPr>
        <p:txBody>
          <a:bodyPr anchor="t"/>
          <a:lstStyle>
            <a:lvl1pPr marL="0" indent="0">
              <a:spcAft>
                <a:spcPts val="0"/>
              </a:spcAft>
              <a:buFont typeface="LucidaGrande" charset="0"/>
              <a:buNone/>
              <a:defRPr sz="1600" b="1" i="0" cap="all" baseline="0">
                <a:solidFill>
                  <a:schemeClr val="tx2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180000" indent="-180000">
              <a:spcAft>
                <a:spcPts val="0"/>
              </a:spcAft>
              <a:buFont typeface="Arial" charset="0"/>
              <a:buChar char="•"/>
              <a:defRPr sz="1400">
                <a:solidFill>
                  <a:schemeClr val="accent5"/>
                </a:solidFill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half" idx="32" hasCustomPrompt="1"/>
          </p:nvPr>
        </p:nvSpPr>
        <p:spPr>
          <a:xfrm>
            <a:off x="1745443" y="3344013"/>
            <a:ext cx="4222870" cy="446276"/>
          </a:xfrm>
        </p:spPr>
        <p:txBody>
          <a:bodyPr numCol="1"/>
          <a:lstStyle>
            <a:lvl1pPr marL="0" indent="0">
              <a:buFont typeface="LucidaGrande" charset="0"/>
              <a:buNone/>
              <a:defRPr sz="2100" b="1" i="0">
                <a:solidFill>
                  <a:schemeClr val="accent1"/>
                </a:solidFill>
                <a:latin typeface="Amsi Pro Black" charset="0"/>
                <a:ea typeface="Amsi Pro Black" charset="0"/>
                <a:cs typeface="Amsi Pro Black" charset="0"/>
              </a:defRPr>
            </a:lvl1pPr>
            <a:lvl2pPr marL="0" indent="0" algn="l">
              <a:spcAft>
                <a:spcPts val="600"/>
              </a:spcAft>
              <a:buFontTx/>
              <a:buNone/>
              <a:defRPr sz="1200">
                <a:solidFill>
                  <a:schemeClr val="accent5"/>
                </a:solidFill>
                <a:latin typeface="+mn-lt"/>
              </a:defRPr>
            </a:lvl2pPr>
            <a:lvl3pPr marL="180000" indent="-180000" algn="l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200">
                <a:solidFill>
                  <a:schemeClr val="accent5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Tx/>
              <a:buNone/>
              <a:defRPr sz="1200">
                <a:solidFill>
                  <a:schemeClr val="accent5"/>
                </a:solidFill>
              </a:defRPr>
            </a:lvl4pPr>
            <a:lvl5pPr marL="0" indent="0">
              <a:buFont typeface="LucidaGrande" charset="0"/>
              <a:buNone/>
              <a:defRPr sz="2100" b="0">
                <a:solidFill>
                  <a:schemeClr val="tx1"/>
                </a:solidFill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33"/>
          </p:nvPr>
        </p:nvSpPr>
        <p:spPr>
          <a:xfrm>
            <a:off x="1745441" y="4127663"/>
            <a:ext cx="4222871" cy="246221"/>
          </a:xfrm>
        </p:spPr>
        <p:txBody>
          <a:bodyPr anchor="t"/>
          <a:lstStyle>
            <a:lvl1pPr marL="0" indent="0">
              <a:spcAft>
                <a:spcPts val="0"/>
              </a:spcAft>
              <a:buFont typeface="LucidaGrande" charset="0"/>
              <a:buNone/>
              <a:defRPr sz="1600" b="1" i="0" cap="all" baseline="0">
                <a:solidFill>
                  <a:schemeClr val="tx2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180000" indent="-180000">
              <a:spcAft>
                <a:spcPts val="0"/>
              </a:spcAft>
              <a:buFont typeface="Arial" charset="0"/>
              <a:buChar char="•"/>
              <a:defRPr sz="1400">
                <a:solidFill>
                  <a:schemeClr val="accent5"/>
                </a:solidFill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3"/>
          <p:cNvSpPr>
            <a:spLocks noGrp="1"/>
          </p:cNvSpPr>
          <p:nvPr>
            <p:ph sz="half" idx="34" hasCustomPrompt="1"/>
          </p:nvPr>
        </p:nvSpPr>
        <p:spPr>
          <a:xfrm>
            <a:off x="1745442" y="4451621"/>
            <a:ext cx="4222870" cy="446276"/>
          </a:xfrm>
        </p:spPr>
        <p:txBody>
          <a:bodyPr numCol="1"/>
          <a:lstStyle>
            <a:lvl1pPr marL="0" indent="0">
              <a:buFont typeface="LucidaGrande" charset="0"/>
              <a:buNone/>
              <a:defRPr sz="2100" b="1" i="0">
                <a:solidFill>
                  <a:schemeClr val="accent1"/>
                </a:solidFill>
                <a:latin typeface="Amsi Pro Black" charset="0"/>
                <a:ea typeface="Amsi Pro Black" charset="0"/>
                <a:cs typeface="Amsi Pro Black" charset="0"/>
              </a:defRPr>
            </a:lvl1pPr>
            <a:lvl2pPr marL="0" indent="0" algn="l">
              <a:spcAft>
                <a:spcPts val="600"/>
              </a:spcAft>
              <a:buFontTx/>
              <a:buNone/>
              <a:defRPr sz="1200">
                <a:solidFill>
                  <a:schemeClr val="accent5"/>
                </a:solidFill>
                <a:latin typeface="+mn-lt"/>
              </a:defRPr>
            </a:lvl2pPr>
            <a:lvl3pPr marL="180000" indent="-180000" algn="l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200">
                <a:solidFill>
                  <a:schemeClr val="accent5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Tx/>
              <a:buNone/>
              <a:defRPr sz="1200">
                <a:solidFill>
                  <a:schemeClr val="accent5"/>
                </a:solidFill>
              </a:defRPr>
            </a:lvl4pPr>
            <a:lvl5pPr marL="0" indent="0">
              <a:buFont typeface="LucidaGrande" charset="0"/>
              <a:buNone/>
              <a:defRPr sz="2100" b="0">
                <a:solidFill>
                  <a:schemeClr val="tx1"/>
                </a:solidFill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35"/>
          </p:nvPr>
        </p:nvSpPr>
        <p:spPr>
          <a:xfrm>
            <a:off x="1745441" y="5235273"/>
            <a:ext cx="4222871" cy="246221"/>
          </a:xfrm>
        </p:spPr>
        <p:txBody>
          <a:bodyPr anchor="t"/>
          <a:lstStyle>
            <a:lvl1pPr marL="0" indent="0">
              <a:spcAft>
                <a:spcPts val="0"/>
              </a:spcAft>
              <a:buFont typeface="LucidaGrande" charset="0"/>
              <a:buNone/>
              <a:defRPr sz="1600" b="1" i="0" cap="all" baseline="0">
                <a:solidFill>
                  <a:schemeClr val="tx2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180000" indent="-180000">
              <a:spcAft>
                <a:spcPts val="0"/>
              </a:spcAft>
              <a:buFont typeface="Arial" charset="0"/>
              <a:buChar char="•"/>
              <a:defRPr sz="1400">
                <a:solidFill>
                  <a:schemeClr val="accent5"/>
                </a:solidFill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Content Placeholder 3"/>
          <p:cNvSpPr>
            <a:spLocks noGrp="1"/>
          </p:cNvSpPr>
          <p:nvPr>
            <p:ph sz="half" idx="36" hasCustomPrompt="1"/>
          </p:nvPr>
        </p:nvSpPr>
        <p:spPr>
          <a:xfrm>
            <a:off x="1745442" y="5559231"/>
            <a:ext cx="4222870" cy="446276"/>
          </a:xfrm>
        </p:spPr>
        <p:txBody>
          <a:bodyPr numCol="1"/>
          <a:lstStyle>
            <a:lvl1pPr marL="0" indent="0">
              <a:buFont typeface="LucidaGrande" charset="0"/>
              <a:buNone/>
              <a:defRPr sz="2100" b="1" i="0">
                <a:solidFill>
                  <a:schemeClr val="accent1"/>
                </a:solidFill>
                <a:latin typeface="Amsi Pro Black" charset="0"/>
                <a:ea typeface="Amsi Pro Black" charset="0"/>
                <a:cs typeface="Amsi Pro Black" charset="0"/>
              </a:defRPr>
            </a:lvl1pPr>
            <a:lvl2pPr marL="0" indent="0" algn="l">
              <a:spcAft>
                <a:spcPts val="600"/>
              </a:spcAft>
              <a:buFontTx/>
              <a:buNone/>
              <a:defRPr sz="1200">
                <a:solidFill>
                  <a:schemeClr val="accent5"/>
                </a:solidFill>
                <a:latin typeface="+mn-lt"/>
              </a:defRPr>
            </a:lvl2pPr>
            <a:lvl3pPr marL="180000" indent="-180000" algn="l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200">
                <a:solidFill>
                  <a:schemeClr val="accent5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Tx/>
              <a:buNone/>
              <a:defRPr sz="1200">
                <a:solidFill>
                  <a:schemeClr val="accent5"/>
                </a:solidFill>
              </a:defRPr>
            </a:lvl4pPr>
            <a:lvl5pPr marL="0" indent="0">
              <a:buFont typeface="LucidaGrande" charset="0"/>
              <a:buNone/>
              <a:defRPr sz="2100" b="0">
                <a:solidFill>
                  <a:schemeClr val="tx1"/>
                </a:solidFill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Content Placeholder 3"/>
          <p:cNvSpPr>
            <a:spLocks noGrp="1"/>
          </p:cNvSpPr>
          <p:nvPr>
            <p:ph sz="half" idx="37"/>
          </p:nvPr>
        </p:nvSpPr>
        <p:spPr>
          <a:xfrm>
            <a:off x="6556339" y="2369456"/>
            <a:ext cx="5185558" cy="307777"/>
          </a:xfrm>
        </p:spPr>
        <p:txBody>
          <a:bodyPr anchor="t"/>
          <a:lstStyle>
            <a:lvl1pPr marL="0" indent="0">
              <a:spcAft>
                <a:spcPts val="0"/>
              </a:spcAft>
              <a:buFont typeface="LucidaGrande" charset="0"/>
              <a:buNone/>
              <a:defRPr sz="2000" b="1" i="0" cap="all" baseline="0">
                <a:solidFill>
                  <a:schemeClr val="tx2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180000" indent="-180000">
              <a:spcAft>
                <a:spcPts val="0"/>
              </a:spcAft>
              <a:buFont typeface="Arial" charset="0"/>
              <a:buChar char="•"/>
              <a:defRPr sz="1400">
                <a:solidFill>
                  <a:schemeClr val="accent5"/>
                </a:solidFill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3"/>
          <p:cNvSpPr>
            <a:spLocks noGrp="1"/>
          </p:cNvSpPr>
          <p:nvPr>
            <p:ph sz="half" idx="39" hasCustomPrompt="1"/>
          </p:nvPr>
        </p:nvSpPr>
        <p:spPr>
          <a:xfrm>
            <a:off x="453336" y="2365887"/>
            <a:ext cx="5514976" cy="384721"/>
          </a:xfrm>
        </p:spPr>
        <p:txBody>
          <a:bodyPr anchor="t"/>
          <a:lstStyle>
            <a:lvl1pPr marL="0" indent="0">
              <a:spcAft>
                <a:spcPts val="0"/>
              </a:spcAft>
              <a:buFont typeface="LucidaGrande" charset="0"/>
              <a:buNone/>
              <a:defRPr sz="2500" b="1" i="0" cap="none" baseline="0">
                <a:solidFill>
                  <a:schemeClr val="accent1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180000" indent="-180000">
              <a:spcAft>
                <a:spcPts val="0"/>
              </a:spcAft>
              <a:buFont typeface="Arial" charset="0"/>
              <a:buChar char="•"/>
              <a:defRPr sz="1400">
                <a:solidFill>
                  <a:schemeClr val="accent5"/>
                </a:solidFill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40" hasCustomPrompt="1"/>
          </p:nvPr>
        </p:nvSpPr>
        <p:spPr>
          <a:xfrm>
            <a:off x="453335" y="4127663"/>
            <a:ext cx="1057329" cy="1017246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LucidaGrande" charset="0"/>
              <a:buNone/>
              <a:defRPr sz="2400" b="1" i="0" cap="all" baseline="0">
                <a:solidFill>
                  <a:srgbClr val="FFFEFB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180000" indent="-180000">
              <a:spcAft>
                <a:spcPts val="0"/>
              </a:spcAft>
              <a:buFont typeface="Arial" charset="0"/>
              <a:buChar char="•"/>
              <a:defRPr sz="1400">
                <a:solidFill>
                  <a:schemeClr val="accent5"/>
                </a:solidFill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7" name="Content Placeholder 3"/>
          <p:cNvSpPr>
            <a:spLocks noGrp="1"/>
          </p:cNvSpPr>
          <p:nvPr>
            <p:ph sz="half" idx="41" hasCustomPrompt="1"/>
          </p:nvPr>
        </p:nvSpPr>
        <p:spPr>
          <a:xfrm>
            <a:off x="453334" y="5235271"/>
            <a:ext cx="1057329" cy="1017246"/>
          </a:xfr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Font typeface="LucidaGrande" charset="0"/>
              <a:buNone/>
              <a:defRPr sz="2400" b="1" i="0" cap="all" baseline="0">
                <a:solidFill>
                  <a:srgbClr val="FFFEFB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180000" indent="-180000">
              <a:spcAft>
                <a:spcPts val="0"/>
              </a:spcAft>
              <a:buFont typeface="Arial" charset="0"/>
              <a:buChar char="•"/>
              <a:defRPr sz="1400">
                <a:solidFill>
                  <a:schemeClr val="accent5"/>
                </a:solidFill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30" name="Content Placeholder 3"/>
          <p:cNvSpPr>
            <a:spLocks noGrp="1"/>
          </p:cNvSpPr>
          <p:nvPr>
            <p:ph sz="half" idx="42"/>
          </p:nvPr>
        </p:nvSpPr>
        <p:spPr>
          <a:xfrm>
            <a:off x="6556339" y="2840736"/>
            <a:ext cx="5185558" cy="3164771"/>
          </a:xfrm>
        </p:spPr>
        <p:txBody>
          <a:bodyPr/>
          <a:lstStyle>
            <a:lvl1pPr marL="0" indent="0">
              <a:buClr>
                <a:schemeClr val="accent1"/>
              </a:buClr>
              <a:buSzPct val="125000"/>
              <a:buFont typeface="Arial" charset="0"/>
              <a:buNone/>
              <a:defRPr lang="en-US" sz="2000" b="1" i="0" kern="1200" baseline="0" dirty="0" smtClean="0">
                <a:solidFill>
                  <a:schemeClr val="accent1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338138" indent="-338138">
              <a:buSzPct val="125000"/>
              <a:buFont typeface="Arial" charset="0"/>
              <a:buChar char="•"/>
              <a:tabLst/>
              <a:defRPr sz="1800">
                <a:solidFill>
                  <a:schemeClr val="accent5"/>
                </a:solidFill>
                <a:latin typeface="+mn-lt"/>
              </a:defRPr>
            </a:lvl2pPr>
            <a:lvl3pPr marL="693738" indent="-339725">
              <a:buClr>
                <a:schemeClr val="accent1"/>
              </a:buClr>
              <a:buFont typeface="AppleSymbols" charset="0"/>
              <a:buChar char="—"/>
              <a:tabLst/>
              <a:defRPr sz="1600">
                <a:solidFill>
                  <a:schemeClr val="accent5"/>
                </a:solidFill>
                <a:latin typeface="+mn-lt"/>
              </a:defRPr>
            </a:lvl3pPr>
            <a:lvl4pPr marL="1038225" indent="-285750">
              <a:buClr>
                <a:schemeClr val="accent1"/>
              </a:buClr>
              <a:buFont typeface="Wingdings" charset="2"/>
              <a:buChar char="§"/>
              <a:tabLst/>
              <a:defRPr sz="1400">
                <a:solidFill>
                  <a:schemeClr val="accent5"/>
                </a:solidFill>
                <a:latin typeface="+mn-lt"/>
              </a:defRPr>
            </a:lvl4pPr>
            <a:lvl5pPr marL="0" indent="0">
              <a:buFont typeface="LucidaGrande" charset="0"/>
              <a:buNone/>
              <a:defRPr>
                <a:solidFill>
                  <a:schemeClr val="accent1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-14600" y="0"/>
            <a:ext cx="6103300" cy="6858000"/>
          </a:xfrm>
          <a:prstGeom prst="rect">
            <a:avLst/>
          </a:prstGeom>
          <a:solidFill>
            <a:srgbClr val="9CCBEB"/>
          </a:soli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9CCBEB"/>
              </a:solidFill>
              <a:effectLst/>
              <a:uLnTx/>
              <a:uFillTx/>
              <a:latin typeface="+mn-lt"/>
              <a:ea typeface="Tahoma"/>
              <a:cs typeface="Tahoma"/>
              <a:sym typeface="Tahoma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6088700" y="0"/>
            <a:ext cx="6103300" cy="6858000"/>
          </a:xfrm>
          <a:prstGeom prst="rect">
            <a:avLst/>
          </a:prstGeom>
          <a:solidFill>
            <a:srgbClr val="002D72"/>
          </a:soli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9CCBEB"/>
              </a:solidFill>
              <a:effectLst/>
              <a:uLnTx/>
              <a:uFillTx/>
              <a:latin typeface="+mn-lt"/>
              <a:ea typeface="Tahoma"/>
              <a:cs typeface="Tahoma"/>
              <a:sym typeface="Tahom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48" y="565641"/>
            <a:ext cx="5134746" cy="353943"/>
          </a:xfrm>
        </p:spPr>
        <p:txBody>
          <a:bodyPr anchor="t"/>
          <a:lstStyle>
            <a:lvl1pPr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EFB"/>
                </a:solidFill>
                <a:latin typeface="+mn-lt"/>
              </a:defRPr>
            </a:lvl1pPr>
          </a:lstStyle>
          <a:p>
            <a:fld id="{6AC84025-657D-9C46-8A68-9227B5FC4C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Content Placeholder 3"/>
          <p:cNvSpPr>
            <a:spLocks noGrp="1"/>
          </p:cNvSpPr>
          <p:nvPr>
            <p:ph sz="half" idx="34" hasCustomPrompt="1"/>
          </p:nvPr>
        </p:nvSpPr>
        <p:spPr>
          <a:xfrm>
            <a:off x="6622405" y="565641"/>
            <a:ext cx="5134746" cy="353943"/>
          </a:xfrm>
        </p:spPr>
        <p:txBody>
          <a:bodyPr numCol="1" anchor="t"/>
          <a:lstStyle>
            <a:lvl1pPr marL="0" indent="0">
              <a:buFont typeface="LucidaGrande" charset="0"/>
              <a:buNone/>
              <a:defRPr sz="2300" b="1" i="0">
                <a:solidFill>
                  <a:schemeClr val="accent1"/>
                </a:solidFill>
                <a:latin typeface="+mj-lt"/>
                <a:ea typeface="Amsi Pro Black" charset="0"/>
                <a:cs typeface="Amsi Pro Black" charset="0"/>
              </a:defRPr>
            </a:lvl1pPr>
            <a:lvl2pPr marL="0" indent="0" algn="l">
              <a:spcAft>
                <a:spcPts val="600"/>
              </a:spcAft>
              <a:buFontTx/>
              <a:buNone/>
              <a:defRPr sz="1600" b="1" i="0">
                <a:solidFill>
                  <a:srgbClr val="FFFEFB"/>
                </a:solidFill>
                <a:latin typeface="Amsi Pro" charset="0"/>
                <a:ea typeface="Amsi Pro" charset="0"/>
                <a:cs typeface="Amsi Pro" charset="0"/>
              </a:defRPr>
            </a:lvl2pPr>
            <a:lvl3pPr marL="180000" indent="-180000" algn="l">
              <a:spcAft>
                <a:spcPts val="600"/>
              </a:spcAft>
              <a:buClr>
                <a:schemeClr val="accent1"/>
              </a:buClr>
              <a:buFont typeface="Arial" charset="0"/>
              <a:buChar char="•"/>
              <a:defRPr sz="1600" b="1" i="0">
                <a:solidFill>
                  <a:srgbClr val="FFFEFB"/>
                </a:solidFill>
                <a:latin typeface="Amsi Pro" charset="0"/>
                <a:ea typeface="Amsi Pro" charset="0"/>
                <a:cs typeface="Amsi Pro" charset="0"/>
              </a:defRPr>
            </a:lvl3pPr>
            <a:lvl4pPr marL="0" indent="0" algn="l">
              <a:spcAft>
                <a:spcPts val="600"/>
              </a:spcAft>
              <a:buFontTx/>
              <a:buNone/>
              <a:defRPr sz="1200">
                <a:solidFill>
                  <a:schemeClr val="accent5"/>
                </a:solidFill>
              </a:defRPr>
            </a:lvl4pPr>
            <a:lvl5pPr marL="0" indent="0">
              <a:buFont typeface="LucidaGrande" charset="0"/>
              <a:buNone/>
              <a:defRPr sz="2100" b="0">
                <a:solidFill>
                  <a:schemeClr val="tx1"/>
                </a:solidFill>
              </a:defRPr>
            </a:lvl5pPr>
          </a:lstStyle>
          <a:p>
            <a:r>
              <a:rPr lang="en-US" dirty="0">
                <a:solidFill>
                  <a:schemeClr val="accent2"/>
                </a:solidFill>
              </a:rPr>
              <a:t>CLICK TO EDIT MASTER TITLE STYLE</a:t>
            </a:r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35" hasCustomPrompt="1"/>
          </p:nvPr>
        </p:nvSpPr>
        <p:spPr>
          <a:xfrm>
            <a:off x="564548" y="1594642"/>
            <a:ext cx="5134746" cy="4662320"/>
          </a:xfrm>
        </p:spPr>
        <p:txBody>
          <a:bodyPr>
            <a:noAutofit/>
          </a:bodyPr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INSERT CHART HERE</a:t>
            </a:r>
            <a:endParaRPr lang="en-US" dirty="0"/>
          </a:p>
        </p:txBody>
      </p:sp>
      <p:sp>
        <p:nvSpPr>
          <p:cNvPr id="9" name="Chart Placeholder 4"/>
          <p:cNvSpPr>
            <a:spLocks noGrp="1"/>
          </p:cNvSpPr>
          <p:nvPr>
            <p:ph type="chart" sz="quarter" idx="36" hasCustomPrompt="1"/>
          </p:nvPr>
        </p:nvSpPr>
        <p:spPr>
          <a:xfrm>
            <a:off x="6622405" y="1594642"/>
            <a:ext cx="5134746" cy="4662320"/>
          </a:xfrm>
        </p:spPr>
        <p:txBody>
          <a:bodyPr>
            <a:noAutofit/>
          </a:bodyPr>
          <a:lstStyle>
            <a:lvl1pPr>
              <a:defRPr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INSERT CHART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fld id="{6AC84025-657D-9C46-8A68-9227B5FC4C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>
            <a:off x="0" y="0"/>
            <a:ext cx="12192000" cy="10750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dirty="0">
              <a:latin typeface="+mn-lt"/>
              <a:ea typeface="Tahoma" charset="0"/>
              <a:cs typeface="Tahoma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3336" y="360547"/>
            <a:ext cx="9889269" cy="353943"/>
          </a:xfrm>
        </p:spPr>
        <p:txBody>
          <a:bodyPr anchor="ctr"/>
          <a:lstStyle>
            <a:lvl1pPr>
              <a:defRPr>
                <a:solidFill>
                  <a:srgbClr val="FFFEFB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877" y="132619"/>
            <a:ext cx="1248716" cy="866045"/>
          </a:xfrm>
          <a:prstGeom prst="rect">
            <a:avLst/>
          </a:prstGeom>
        </p:spPr>
      </p:pic>
      <p:sp>
        <p:nvSpPr>
          <p:cNvPr id="27" name="Content Placeholder 3"/>
          <p:cNvSpPr>
            <a:spLocks noGrp="1"/>
          </p:cNvSpPr>
          <p:nvPr>
            <p:ph sz="half" idx="39" hasCustomPrompt="1"/>
          </p:nvPr>
        </p:nvSpPr>
        <p:spPr>
          <a:xfrm>
            <a:off x="618580" y="1276549"/>
            <a:ext cx="10872910" cy="384721"/>
          </a:xfrm>
        </p:spPr>
        <p:txBody>
          <a:bodyPr anchor="t"/>
          <a:lstStyle>
            <a:lvl1pPr marL="0" indent="0">
              <a:spcAft>
                <a:spcPts val="0"/>
              </a:spcAft>
              <a:buFont typeface="LucidaGrande" charset="0"/>
              <a:buNone/>
              <a:defRPr sz="2500" b="1" i="0" cap="none" baseline="0">
                <a:solidFill>
                  <a:schemeClr val="accent1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180000" indent="-180000">
              <a:spcAft>
                <a:spcPts val="0"/>
              </a:spcAft>
              <a:buFont typeface="Arial" charset="0"/>
              <a:buChar char="•"/>
              <a:defRPr sz="1400">
                <a:solidFill>
                  <a:schemeClr val="accent5"/>
                </a:solidFill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Content Placeholder 3"/>
          <p:cNvSpPr>
            <a:spLocks noGrp="1"/>
          </p:cNvSpPr>
          <p:nvPr>
            <p:ph sz="half" idx="40" hasCustomPrompt="1"/>
          </p:nvPr>
        </p:nvSpPr>
        <p:spPr>
          <a:xfrm>
            <a:off x="618581" y="1829170"/>
            <a:ext cx="2566090" cy="919059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171450" indent="0">
              <a:spcAft>
                <a:spcPts val="0"/>
              </a:spcAft>
              <a:buFont typeface="LucidaGrande" charset="0"/>
              <a:buNone/>
              <a:defRPr sz="1800" b="1" i="0" cap="none" baseline="0">
                <a:solidFill>
                  <a:schemeClr val="accent2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180000" indent="-180000">
              <a:spcAft>
                <a:spcPts val="0"/>
              </a:spcAft>
              <a:buFont typeface="Arial" charset="0"/>
              <a:buChar char="•"/>
              <a:defRPr sz="1400">
                <a:solidFill>
                  <a:schemeClr val="accent5"/>
                </a:solidFill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Content Placeholder 3"/>
          <p:cNvSpPr>
            <a:spLocks noGrp="1"/>
          </p:cNvSpPr>
          <p:nvPr>
            <p:ph sz="half" idx="47" hasCustomPrompt="1"/>
          </p:nvPr>
        </p:nvSpPr>
        <p:spPr>
          <a:xfrm>
            <a:off x="3376112" y="1829169"/>
            <a:ext cx="2566090" cy="919059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171450" indent="0">
              <a:spcAft>
                <a:spcPts val="0"/>
              </a:spcAft>
              <a:buFont typeface="LucidaGrande" charset="0"/>
              <a:buNone/>
              <a:defRPr sz="1800" b="1" i="0" cap="none" baseline="0">
                <a:solidFill>
                  <a:schemeClr val="accent2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180000" indent="-180000">
              <a:spcAft>
                <a:spcPts val="0"/>
              </a:spcAft>
              <a:buFont typeface="Arial" charset="0"/>
              <a:buChar char="•"/>
              <a:defRPr sz="1400">
                <a:solidFill>
                  <a:schemeClr val="accent5"/>
                </a:solidFill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7" name="Content Placeholder 3"/>
          <p:cNvSpPr>
            <a:spLocks noGrp="1"/>
          </p:cNvSpPr>
          <p:nvPr>
            <p:ph sz="half" idx="48" hasCustomPrompt="1"/>
          </p:nvPr>
        </p:nvSpPr>
        <p:spPr>
          <a:xfrm>
            <a:off x="6166963" y="1829169"/>
            <a:ext cx="2566090" cy="919059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171450" indent="0">
              <a:spcAft>
                <a:spcPts val="0"/>
              </a:spcAft>
              <a:buFont typeface="LucidaGrande" charset="0"/>
              <a:buNone/>
              <a:defRPr sz="1800" b="1" i="0" cap="none" baseline="0">
                <a:solidFill>
                  <a:schemeClr val="accent2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180000" indent="-180000">
              <a:spcAft>
                <a:spcPts val="0"/>
              </a:spcAft>
              <a:buFont typeface="Arial" charset="0"/>
              <a:buChar char="•"/>
              <a:defRPr sz="1400">
                <a:solidFill>
                  <a:schemeClr val="accent5"/>
                </a:solidFill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Content Placeholder 3"/>
          <p:cNvSpPr>
            <a:spLocks noGrp="1"/>
          </p:cNvSpPr>
          <p:nvPr>
            <p:ph sz="half" idx="49" hasCustomPrompt="1"/>
          </p:nvPr>
        </p:nvSpPr>
        <p:spPr>
          <a:xfrm>
            <a:off x="8925400" y="1820168"/>
            <a:ext cx="2566090" cy="919059"/>
          </a:xfrm>
          <a:solidFill>
            <a:schemeClr val="tx2"/>
          </a:solidFill>
        </p:spPr>
        <p:txBody>
          <a:bodyPr anchor="ctr">
            <a:noAutofit/>
          </a:bodyPr>
          <a:lstStyle>
            <a:lvl1pPr marL="171450" indent="0">
              <a:spcAft>
                <a:spcPts val="0"/>
              </a:spcAft>
              <a:buFont typeface="LucidaGrande" charset="0"/>
              <a:buNone/>
              <a:defRPr sz="1800" b="1" i="0" cap="none" baseline="0">
                <a:solidFill>
                  <a:schemeClr val="accent2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180000" indent="-180000">
              <a:spcAft>
                <a:spcPts val="0"/>
              </a:spcAft>
              <a:buFont typeface="Arial" charset="0"/>
              <a:buChar char="•"/>
              <a:defRPr sz="1400">
                <a:solidFill>
                  <a:schemeClr val="accent5"/>
                </a:solidFill>
              </a:defRPr>
            </a:lvl2pPr>
            <a:lvl3pPr marL="0" indent="0">
              <a:spcAft>
                <a:spcPts val="0"/>
              </a:spcAft>
              <a:buFont typeface="LucidaGrande" charset="0"/>
              <a:buNone/>
              <a:defRPr sz="1400">
                <a:solidFill>
                  <a:schemeClr val="accent5"/>
                </a:solidFill>
              </a:defRPr>
            </a:lvl3pPr>
            <a:lvl4pPr marL="180000" indent="-180000">
              <a:buFont typeface="LucidaGrande" charset="0"/>
              <a:buChar char="-"/>
              <a:defRPr>
                <a:solidFill>
                  <a:schemeClr val="accent3"/>
                </a:solidFill>
              </a:defRPr>
            </a:lvl4pPr>
            <a:lvl5pPr marL="0" indent="0">
              <a:buFont typeface="LucidaGrande" charset="0"/>
              <a:buNone/>
              <a:defRPr b="0"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9" name="Content Placeholder 3"/>
          <p:cNvSpPr>
            <a:spLocks noGrp="1"/>
          </p:cNvSpPr>
          <p:nvPr>
            <p:ph sz="half" idx="20" hasCustomPrompt="1"/>
          </p:nvPr>
        </p:nvSpPr>
        <p:spPr>
          <a:xfrm>
            <a:off x="618580" y="2748230"/>
            <a:ext cx="2566091" cy="4109770"/>
          </a:xfrm>
          <a:solidFill>
            <a:schemeClr val="accent4"/>
          </a:solidFill>
        </p:spPr>
        <p:txBody>
          <a:bodyPr lIns="182880" tIns="182880" rIns="182880">
            <a:noAutofit/>
          </a:bodyPr>
          <a:lstStyle>
            <a:lvl1pPr marL="0" indent="0">
              <a:buClr>
                <a:schemeClr val="accent1"/>
              </a:buClr>
              <a:buSzPct val="125000"/>
              <a:buFont typeface="Arial" charset="0"/>
              <a:buNone/>
              <a:defRPr lang="en-US" sz="2000" b="1" i="0" kern="1200" baseline="0" dirty="0" smtClean="0">
                <a:solidFill>
                  <a:schemeClr val="accent1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227013" indent="-227013">
              <a:spcAft>
                <a:spcPts val="120"/>
              </a:spcAft>
              <a:buSzPct val="125000"/>
              <a:buFont typeface="Arial" charset="0"/>
              <a:buChar char="•"/>
              <a:tabLst/>
              <a:defRPr sz="1400">
                <a:solidFill>
                  <a:schemeClr val="accent5"/>
                </a:solidFill>
                <a:latin typeface="+mn-lt"/>
              </a:defRPr>
            </a:lvl2pPr>
            <a:lvl3pPr marL="446088" indent="-223838">
              <a:spcAft>
                <a:spcPts val="120"/>
              </a:spcAft>
              <a:buClr>
                <a:schemeClr val="accent1"/>
              </a:buClr>
              <a:buFont typeface="AppleSymbols" charset="0"/>
              <a:buChar char="—"/>
              <a:tabLst/>
              <a:defRPr sz="1200">
                <a:solidFill>
                  <a:schemeClr val="accent5"/>
                </a:solidFill>
                <a:latin typeface="+mn-lt"/>
              </a:defRPr>
            </a:lvl3pPr>
            <a:lvl4pPr marL="627063" indent="-180975">
              <a:spcAft>
                <a:spcPts val="120"/>
              </a:spcAft>
              <a:buClr>
                <a:schemeClr val="accent1"/>
              </a:buClr>
              <a:buFont typeface="Arial" charset="0"/>
              <a:buChar char="•"/>
              <a:tabLst/>
              <a:defRPr sz="1100">
                <a:solidFill>
                  <a:schemeClr val="accent5"/>
                </a:solidFill>
                <a:latin typeface="+mn-lt"/>
              </a:defRPr>
            </a:lvl4pPr>
            <a:lvl5pPr marL="0" indent="0">
              <a:buFont typeface="LucidaGrande" charset="0"/>
              <a:buNone/>
              <a:defRPr>
                <a:solidFill>
                  <a:schemeClr val="accent1"/>
                </a:solidFill>
                <a:latin typeface="+mn-lt"/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0" name="Content Placeholder 3"/>
          <p:cNvSpPr>
            <a:spLocks noGrp="1"/>
          </p:cNvSpPr>
          <p:nvPr>
            <p:ph sz="half" idx="50" hasCustomPrompt="1"/>
          </p:nvPr>
        </p:nvSpPr>
        <p:spPr>
          <a:xfrm>
            <a:off x="3376112" y="2748228"/>
            <a:ext cx="2566091" cy="4109770"/>
          </a:xfrm>
          <a:solidFill>
            <a:schemeClr val="accent4"/>
          </a:solidFill>
        </p:spPr>
        <p:txBody>
          <a:bodyPr lIns="182880" tIns="182880" rIns="182880">
            <a:noAutofit/>
          </a:bodyPr>
          <a:lstStyle>
            <a:lvl1pPr marL="0" indent="0">
              <a:buClr>
                <a:schemeClr val="accent1"/>
              </a:buClr>
              <a:buSzPct val="125000"/>
              <a:buFont typeface="Arial" charset="0"/>
              <a:buNone/>
              <a:defRPr lang="en-US" sz="2000" b="1" i="0" kern="1200" baseline="0" dirty="0" smtClean="0">
                <a:solidFill>
                  <a:schemeClr val="accent1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227013" indent="-227013">
              <a:spcAft>
                <a:spcPts val="120"/>
              </a:spcAft>
              <a:buSzPct val="125000"/>
              <a:buFont typeface="Arial" charset="0"/>
              <a:buChar char="•"/>
              <a:tabLst/>
              <a:defRPr sz="1400">
                <a:solidFill>
                  <a:schemeClr val="accent5"/>
                </a:solidFill>
                <a:latin typeface="+mn-lt"/>
              </a:defRPr>
            </a:lvl2pPr>
            <a:lvl3pPr marL="446088" indent="-223838">
              <a:spcAft>
                <a:spcPts val="120"/>
              </a:spcAft>
              <a:buClr>
                <a:schemeClr val="accent1"/>
              </a:buClr>
              <a:buFont typeface="AppleSymbols" charset="0"/>
              <a:buChar char="—"/>
              <a:tabLst/>
              <a:defRPr sz="1200">
                <a:solidFill>
                  <a:schemeClr val="accent5"/>
                </a:solidFill>
                <a:latin typeface="+mn-lt"/>
              </a:defRPr>
            </a:lvl3pPr>
            <a:lvl4pPr marL="627063" indent="-180975">
              <a:spcAft>
                <a:spcPts val="120"/>
              </a:spcAft>
              <a:buClr>
                <a:schemeClr val="accent1"/>
              </a:buClr>
              <a:buFont typeface="Arial" charset="0"/>
              <a:buChar char="•"/>
              <a:tabLst/>
              <a:defRPr sz="1100">
                <a:solidFill>
                  <a:schemeClr val="accent5"/>
                </a:solidFill>
                <a:latin typeface="+mn-lt"/>
              </a:defRPr>
            </a:lvl4pPr>
            <a:lvl5pPr marL="0" indent="0">
              <a:buFont typeface="LucidaGrande" charset="0"/>
              <a:buNone/>
              <a:defRPr>
                <a:solidFill>
                  <a:schemeClr val="accent1"/>
                </a:solidFill>
                <a:latin typeface="+mn-lt"/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1" name="Content Placeholder 3"/>
          <p:cNvSpPr>
            <a:spLocks noGrp="1"/>
          </p:cNvSpPr>
          <p:nvPr>
            <p:ph sz="half" idx="51" hasCustomPrompt="1"/>
          </p:nvPr>
        </p:nvSpPr>
        <p:spPr>
          <a:xfrm>
            <a:off x="6166963" y="2748227"/>
            <a:ext cx="2566091" cy="4109770"/>
          </a:xfrm>
          <a:solidFill>
            <a:schemeClr val="accent4"/>
          </a:solidFill>
        </p:spPr>
        <p:txBody>
          <a:bodyPr lIns="182880" tIns="182880" rIns="182880">
            <a:noAutofit/>
          </a:bodyPr>
          <a:lstStyle>
            <a:lvl1pPr marL="0" indent="0">
              <a:buClr>
                <a:schemeClr val="accent1"/>
              </a:buClr>
              <a:buSzPct val="125000"/>
              <a:buFont typeface="Arial" charset="0"/>
              <a:buNone/>
              <a:defRPr lang="en-US" sz="2000" b="1" i="0" kern="1200" baseline="0" dirty="0" smtClean="0">
                <a:solidFill>
                  <a:schemeClr val="accent1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227013" indent="-227013">
              <a:spcAft>
                <a:spcPts val="120"/>
              </a:spcAft>
              <a:buSzPct val="125000"/>
              <a:buFont typeface="Arial" charset="0"/>
              <a:buChar char="•"/>
              <a:tabLst/>
              <a:defRPr sz="1400">
                <a:solidFill>
                  <a:schemeClr val="accent5"/>
                </a:solidFill>
                <a:latin typeface="+mn-lt"/>
              </a:defRPr>
            </a:lvl2pPr>
            <a:lvl3pPr marL="446088" indent="-223838">
              <a:spcAft>
                <a:spcPts val="120"/>
              </a:spcAft>
              <a:buClr>
                <a:schemeClr val="accent1"/>
              </a:buClr>
              <a:buFont typeface="AppleSymbols" charset="0"/>
              <a:buChar char="—"/>
              <a:tabLst/>
              <a:defRPr sz="1200">
                <a:solidFill>
                  <a:schemeClr val="accent5"/>
                </a:solidFill>
                <a:latin typeface="+mn-lt"/>
              </a:defRPr>
            </a:lvl3pPr>
            <a:lvl4pPr marL="627063" indent="-180975">
              <a:spcAft>
                <a:spcPts val="120"/>
              </a:spcAft>
              <a:buClr>
                <a:schemeClr val="accent1"/>
              </a:buClr>
              <a:buFont typeface="Arial" charset="0"/>
              <a:buChar char="•"/>
              <a:tabLst/>
              <a:defRPr sz="1100">
                <a:solidFill>
                  <a:schemeClr val="accent5"/>
                </a:solidFill>
                <a:latin typeface="+mn-lt"/>
              </a:defRPr>
            </a:lvl4pPr>
            <a:lvl5pPr marL="0" indent="0">
              <a:buFont typeface="LucidaGrande" charset="0"/>
              <a:buNone/>
              <a:defRPr>
                <a:solidFill>
                  <a:schemeClr val="accent1"/>
                </a:solidFill>
                <a:latin typeface="+mn-lt"/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2" name="Content Placeholder 3"/>
          <p:cNvSpPr>
            <a:spLocks noGrp="1"/>
          </p:cNvSpPr>
          <p:nvPr>
            <p:ph sz="half" idx="52" hasCustomPrompt="1"/>
          </p:nvPr>
        </p:nvSpPr>
        <p:spPr>
          <a:xfrm>
            <a:off x="8925400" y="2748227"/>
            <a:ext cx="2566091" cy="4109770"/>
          </a:xfrm>
          <a:solidFill>
            <a:schemeClr val="accent4"/>
          </a:solidFill>
        </p:spPr>
        <p:txBody>
          <a:bodyPr lIns="182880" tIns="182880" rIns="182880">
            <a:noAutofit/>
          </a:bodyPr>
          <a:lstStyle>
            <a:lvl1pPr marL="0" indent="0">
              <a:buClr>
                <a:schemeClr val="accent1"/>
              </a:buClr>
              <a:buSzPct val="125000"/>
              <a:buFont typeface="Arial" charset="0"/>
              <a:buNone/>
              <a:defRPr lang="en-US" sz="2000" b="1" i="0" kern="1200" baseline="0" dirty="0" smtClean="0">
                <a:solidFill>
                  <a:schemeClr val="accent1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227013" indent="-227013">
              <a:spcAft>
                <a:spcPts val="120"/>
              </a:spcAft>
              <a:buSzPct val="125000"/>
              <a:buFont typeface="Arial" charset="0"/>
              <a:buChar char="•"/>
              <a:tabLst/>
              <a:defRPr sz="1400">
                <a:solidFill>
                  <a:schemeClr val="accent5"/>
                </a:solidFill>
                <a:latin typeface="+mn-lt"/>
              </a:defRPr>
            </a:lvl2pPr>
            <a:lvl3pPr marL="446088" indent="-223838">
              <a:spcAft>
                <a:spcPts val="120"/>
              </a:spcAft>
              <a:buClr>
                <a:schemeClr val="accent1"/>
              </a:buClr>
              <a:buFont typeface="AppleSymbols" charset="0"/>
              <a:buChar char="—"/>
              <a:tabLst/>
              <a:defRPr sz="1200">
                <a:solidFill>
                  <a:schemeClr val="accent5"/>
                </a:solidFill>
                <a:latin typeface="+mn-lt"/>
              </a:defRPr>
            </a:lvl3pPr>
            <a:lvl4pPr marL="627063" indent="-180975">
              <a:spcAft>
                <a:spcPts val="120"/>
              </a:spcAft>
              <a:buClr>
                <a:schemeClr val="accent1"/>
              </a:buClr>
              <a:buFont typeface="Arial" charset="0"/>
              <a:buChar char="•"/>
              <a:tabLst/>
              <a:defRPr sz="1100">
                <a:solidFill>
                  <a:schemeClr val="accent5"/>
                </a:solidFill>
                <a:latin typeface="+mn-lt"/>
              </a:defRPr>
            </a:lvl4pPr>
            <a:lvl5pPr marL="0" indent="0">
              <a:buFont typeface="LucidaGrande" charset="0"/>
              <a:buNone/>
              <a:defRPr>
                <a:solidFill>
                  <a:schemeClr val="accent1"/>
                </a:solidFill>
                <a:latin typeface="+mn-lt"/>
              </a:defRPr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1398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opti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463551" y="6196731"/>
            <a:ext cx="3157228" cy="21544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1400" b="0" i="0" u="none" strike="noStrike" kern="1200" baseline="0" dirty="0">
                <a:solidFill>
                  <a:schemeClr val="bg1"/>
                </a:solidFill>
                <a:latin typeface="+mn-lt"/>
                <a:ea typeface="Amsi Pro XLight" charset="0"/>
                <a:cs typeface="Amsi Pro XLight" charset="0"/>
              </a:rPr>
              <a:t>©2017 IHG. All rights reserved.</a:t>
            </a:r>
            <a:endParaRPr lang="en-US" sz="1400" b="0" i="0" dirty="0">
              <a:solidFill>
                <a:schemeClr val="bg1"/>
              </a:solidFill>
              <a:latin typeface="+mn-lt"/>
              <a:ea typeface="Amsi Pro XLight" charset="0"/>
              <a:cs typeface="Amsi Pro XLight" charset="0"/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half" idx="34" hasCustomPrompt="1"/>
          </p:nvPr>
        </p:nvSpPr>
        <p:spPr>
          <a:xfrm>
            <a:off x="473076" y="5981288"/>
            <a:ext cx="3364662" cy="21544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920"/>
              </a:spcAft>
              <a:buClrTx/>
              <a:buSzTx/>
              <a:buFontTx/>
              <a:buNone/>
              <a:tabLst/>
              <a:defRPr sz="1400">
                <a:solidFill>
                  <a:srgbClr val="FFFEFB"/>
                </a:solidFill>
                <a:latin typeface="+mn-lt"/>
              </a:defRPr>
            </a:lvl1pPr>
          </a:lstStyle>
          <a:p>
            <a:r>
              <a:rPr lang="en-US" dirty="0"/>
              <a:t>Date </a:t>
            </a:r>
            <a:r>
              <a:rPr lang="en-US" dirty="0" err="1"/>
              <a:t>Amsi</a:t>
            </a:r>
            <a:r>
              <a:rPr lang="en-US" dirty="0"/>
              <a:t> Pro 14pt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9302"/>
          <a:stretch/>
        </p:blipFill>
        <p:spPr>
          <a:xfrm>
            <a:off x="2935076" y="2758440"/>
            <a:ext cx="6321849" cy="11988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8718" y="141366"/>
            <a:ext cx="1248716" cy="8660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35076" y="2758440"/>
            <a:ext cx="806344" cy="11988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439"/>
          <a:stretch/>
        </p:blipFill>
        <p:spPr>
          <a:xfrm>
            <a:off x="4747050" y="2758440"/>
            <a:ext cx="4572000" cy="1198880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Slide Op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636" y="1749622"/>
            <a:ext cx="8492808" cy="646331"/>
          </a:xfrm>
        </p:spPr>
        <p:txBody>
          <a:bodyPr anchor="b"/>
          <a:lstStyle>
            <a:lvl1pPr>
              <a:defRPr sz="4200" b="0" i="0" cap="all" baseline="0">
                <a:solidFill>
                  <a:srgbClr val="FFFEFB"/>
                </a:solidFill>
                <a:latin typeface="+mn-lt"/>
                <a:ea typeface="Amsi Pro Black" charset="0"/>
                <a:cs typeface="Amsi Pro Black" charset="0"/>
              </a:defRPr>
            </a:lvl1pPr>
          </a:lstStyle>
          <a:p>
            <a:r>
              <a:rPr lang="en-US" dirty="0"/>
              <a:t>Divider slide 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3763" y="6481402"/>
            <a:ext cx="428134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700" b="1" i="0">
                <a:solidFill>
                  <a:schemeClr val="bg1"/>
                </a:solidFill>
                <a:latin typeface="+mn-lt"/>
                <a:ea typeface="Amsi Pro" charset="0"/>
                <a:cs typeface="Amsi Pro" charset="0"/>
              </a:defRPr>
            </a:lvl1pPr>
          </a:lstStyle>
          <a:p>
            <a:fld id="{6AC84025-657D-9C46-8A68-9227B5FC4C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425" y="542016"/>
            <a:ext cx="1248716" cy="8660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559" y="2511242"/>
            <a:ext cx="1469054" cy="4589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797" y="2699442"/>
            <a:ext cx="271604" cy="270783"/>
          </a:xfrm>
          <a:prstGeom prst="rect">
            <a:avLst/>
          </a:prstGeom>
          <a:solidFill>
            <a:schemeClr val="tx2"/>
          </a:solidFill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636" y="1749622"/>
            <a:ext cx="8492808" cy="646331"/>
          </a:xfrm>
        </p:spPr>
        <p:txBody>
          <a:bodyPr anchor="b"/>
          <a:lstStyle>
            <a:lvl1pPr>
              <a:defRPr sz="4200" b="1" i="0" cap="all" baseline="0">
                <a:solidFill>
                  <a:schemeClr val="accent1"/>
                </a:solidFill>
                <a:latin typeface="+mj-lt"/>
                <a:ea typeface="Amsi Pro Black" charset="0"/>
                <a:cs typeface="Amsi Pro Black" charset="0"/>
              </a:defRPr>
            </a:lvl1pPr>
          </a:lstStyle>
          <a:p>
            <a:r>
              <a:rPr lang="en-US" dirty="0"/>
              <a:t>Divider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0636" y="2358300"/>
            <a:ext cx="8498091" cy="646331"/>
          </a:xfrm>
        </p:spPr>
        <p:txBody>
          <a:bodyPr/>
          <a:lstStyle>
            <a:lvl1pPr marL="0" indent="0">
              <a:buNone/>
              <a:defRPr sz="4200" cap="all" baseline="0">
                <a:solidFill>
                  <a:srgbClr val="FFFEFB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Divider slide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3763" y="6481402"/>
            <a:ext cx="428134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700" b="1" i="0">
                <a:solidFill>
                  <a:schemeClr val="bg1"/>
                </a:solidFill>
                <a:latin typeface="+mn-lt"/>
                <a:ea typeface="Amsi Pro" charset="0"/>
                <a:cs typeface="Amsi Pro" charset="0"/>
              </a:defRPr>
            </a:lvl1pPr>
          </a:lstStyle>
          <a:p>
            <a:fld id="{6AC84025-657D-9C46-8A68-9227B5FC4C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425" y="542016"/>
            <a:ext cx="1248716" cy="86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3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Op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636" y="1749622"/>
            <a:ext cx="8492808" cy="646331"/>
          </a:xfrm>
        </p:spPr>
        <p:txBody>
          <a:bodyPr anchor="b"/>
          <a:lstStyle>
            <a:lvl1pPr>
              <a:defRPr sz="4200" b="1" i="0" cap="all" baseline="0">
                <a:solidFill>
                  <a:srgbClr val="FFFEFB"/>
                </a:solidFill>
                <a:latin typeface="+mj-lt"/>
                <a:ea typeface="Amsi Pro Black" charset="0"/>
                <a:cs typeface="Amsi Pro Black" charset="0"/>
              </a:defRPr>
            </a:lvl1pPr>
          </a:lstStyle>
          <a:p>
            <a:r>
              <a:rPr lang="en-US" dirty="0"/>
              <a:t>Divider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0636" y="2358300"/>
            <a:ext cx="8498091" cy="646331"/>
          </a:xfrm>
        </p:spPr>
        <p:txBody>
          <a:bodyPr/>
          <a:lstStyle>
            <a:lvl1pPr marL="0" indent="0">
              <a:buNone/>
              <a:defRPr sz="4200" cap="all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Divider slide subtitle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3763" y="6481402"/>
            <a:ext cx="428134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700" b="1" i="0">
                <a:solidFill>
                  <a:schemeClr val="tx1"/>
                </a:solidFill>
                <a:latin typeface="+mn-lt"/>
                <a:ea typeface="Amsi Pro" charset="0"/>
                <a:cs typeface="Amsi Pro" charset="0"/>
              </a:defRPr>
            </a:lvl1pPr>
          </a:lstStyle>
          <a:p>
            <a:fld id="{6AC84025-657D-9C46-8A68-9227B5FC4C2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8718" y="123870"/>
            <a:ext cx="1273943" cy="88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19" hasCustomPrompt="1"/>
          </p:nvPr>
        </p:nvSpPr>
        <p:spPr>
          <a:xfrm>
            <a:off x="458789" y="1851025"/>
            <a:ext cx="577532" cy="261610"/>
          </a:xfrm>
        </p:spPr>
        <p:txBody>
          <a:bodyPr/>
          <a:lstStyle>
            <a:lvl1pPr marL="0" indent="0">
              <a:spcAft>
                <a:spcPts val="1920"/>
              </a:spcAft>
              <a:buClr>
                <a:schemeClr val="bg2"/>
              </a:buClr>
              <a:buFont typeface="Arial" charset="0"/>
              <a:buNone/>
              <a:defRPr b="1" i="0">
                <a:solidFill>
                  <a:schemeClr val="accent1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0" indent="0">
              <a:buFontTx/>
              <a:buNone/>
              <a:defRPr>
                <a:solidFill>
                  <a:schemeClr val="tx1"/>
                </a:solidFill>
              </a:defRPr>
            </a:lvl2pPr>
            <a:lvl3pPr marL="720000" indent="-180000">
              <a:buFont typeface="LucidaGrande" charset="0"/>
              <a:buChar char="-"/>
              <a:defRPr>
                <a:solidFill>
                  <a:schemeClr val="tx1"/>
                </a:solidFill>
              </a:defRPr>
            </a:lvl3pPr>
            <a:lvl4pPr marL="0" indent="0">
              <a:buFontTx/>
              <a:buNone/>
              <a:defRPr>
                <a:solidFill>
                  <a:schemeClr val="tx1"/>
                </a:solidFill>
              </a:defRPr>
            </a:lvl4pPr>
            <a:lvl5pPr marL="0" indent="0">
              <a:buFont typeface="LucidaGrande" charset="0"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#.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3763" y="6481402"/>
            <a:ext cx="428134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700" b="1" i="0">
                <a:solidFill>
                  <a:schemeClr val="tx1"/>
                </a:solidFill>
                <a:latin typeface="+mn-lt"/>
                <a:ea typeface="Amsi Pro" charset="0"/>
                <a:cs typeface="Amsi Pro" charset="0"/>
              </a:defRPr>
            </a:lvl1pPr>
          </a:lstStyle>
          <a:p>
            <a:fld id="{6AC84025-657D-9C46-8A68-9227B5FC4C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12192000" cy="10750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dirty="0">
              <a:latin typeface="+mn-lt"/>
              <a:ea typeface="Tahoma" charset="0"/>
              <a:cs typeface="Tahoma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3336" y="360547"/>
            <a:ext cx="9889269" cy="353943"/>
          </a:xfrm>
        </p:spPr>
        <p:txBody>
          <a:bodyPr anchor="ctr"/>
          <a:lstStyle>
            <a:lvl1pPr>
              <a:defRPr>
                <a:solidFill>
                  <a:srgbClr val="FFFEFB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877" y="132619"/>
            <a:ext cx="1248716" cy="866045"/>
          </a:xfrm>
          <a:prstGeom prst="rect">
            <a:avLst/>
          </a:prstGeom>
        </p:spPr>
      </p:pic>
      <p:sp>
        <p:nvSpPr>
          <p:cNvPr id="11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1036319" y="1851025"/>
            <a:ext cx="10705577" cy="261610"/>
          </a:xfrm>
        </p:spPr>
        <p:txBody>
          <a:bodyPr/>
          <a:lstStyle>
            <a:lvl1pPr marL="0" indent="0">
              <a:spcAft>
                <a:spcPts val="1920"/>
              </a:spcAft>
              <a:buClr>
                <a:schemeClr val="bg2"/>
              </a:buClr>
              <a:buFont typeface="Arial" charset="0"/>
              <a:buNone/>
              <a:defRPr>
                <a:solidFill>
                  <a:schemeClr val="accent6"/>
                </a:solidFill>
                <a:latin typeface="+mn-lt"/>
              </a:defRPr>
            </a:lvl1pPr>
            <a:lvl2pPr marL="0" indent="0">
              <a:buFontTx/>
              <a:buNone/>
              <a:defRPr>
                <a:solidFill>
                  <a:schemeClr val="tx1"/>
                </a:solidFill>
              </a:defRPr>
            </a:lvl2pPr>
            <a:lvl3pPr marL="720000" indent="-180000">
              <a:buFont typeface="LucidaGrande" charset="0"/>
              <a:buChar char="-"/>
              <a:defRPr>
                <a:solidFill>
                  <a:schemeClr val="tx1"/>
                </a:solidFill>
              </a:defRPr>
            </a:lvl3pPr>
            <a:lvl4pPr marL="0" indent="0">
              <a:buFontTx/>
              <a:buNone/>
              <a:defRPr>
                <a:solidFill>
                  <a:schemeClr val="tx1"/>
                </a:solidFill>
              </a:defRPr>
            </a:lvl4pPr>
            <a:lvl5pPr marL="0" indent="0">
              <a:buFont typeface="LucidaGrande" charset="0"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Name of section </a:t>
            </a:r>
            <a:r>
              <a:rPr lang="en-US" dirty="0" err="1"/>
              <a:t>Amsi</a:t>
            </a:r>
            <a:r>
              <a:rPr lang="en-US" dirty="0"/>
              <a:t> Pro 17pt</a:t>
            </a:r>
          </a:p>
        </p:txBody>
      </p:sp>
    </p:spTree>
    <p:extLst>
      <p:ext uri="{BB962C8B-B14F-4D97-AF65-F5344CB8AC3E}">
        <p14:creationId xmlns:p14="http://schemas.microsoft.com/office/powerpoint/2010/main" val="48087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sz="half" idx="18" hasCustomPrompt="1"/>
          </p:nvPr>
        </p:nvSpPr>
        <p:spPr>
          <a:xfrm>
            <a:off x="458789" y="1851025"/>
            <a:ext cx="765450" cy="261610"/>
          </a:xfrm>
        </p:spPr>
        <p:txBody>
          <a:bodyPr/>
          <a:lstStyle>
            <a:lvl1pPr marL="0" indent="0">
              <a:spcAft>
                <a:spcPts val="1920"/>
              </a:spcAft>
              <a:buClr>
                <a:schemeClr val="bg2"/>
              </a:buClr>
              <a:buFont typeface="Arial" charset="0"/>
              <a:buNone/>
              <a:defRPr b="1" i="0">
                <a:solidFill>
                  <a:schemeClr val="accent1"/>
                </a:solidFill>
                <a:latin typeface="+mn-lt"/>
                <a:ea typeface="Amsi Pro Black" charset="0"/>
                <a:cs typeface="Amsi Pro Black" charset="0"/>
              </a:defRPr>
            </a:lvl1pPr>
            <a:lvl2pPr marL="0" indent="0">
              <a:buFontTx/>
              <a:buNone/>
              <a:defRPr>
                <a:solidFill>
                  <a:schemeClr val="tx1"/>
                </a:solidFill>
              </a:defRPr>
            </a:lvl2pPr>
            <a:lvl3pPr marL="720000" indent="-180000">
              <a:buFont typeface="LucidaGrande" charset="0"/>
              <a:buChar char="-"/>
              <a:defRPr>
                <a:solidFill>
                  <a:schemeClr val="tx1"/>
                </a:solidFill>
              </a:defRPr>
            </a:lvl3pPr>
            <a:lvl4pPr marL="0" indent="0">
              <a:buFontTx/>
              <a:buNone/>
              <a:defRPr>
                <a:solidFill>
                  <a:schemeClr val="tx1"/>
                </a:solidFill>
              </a:defRPr>
            </a:lvl4pPr>
            <a:lvl5pPr marL="0" indent="0">
              <a:buFont typeface="LucidaGrande" charset="0"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Time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1" hasCustomPrompt="1"/>
          </p:nvPr>
        </p:nvSpPr>
        <p:spPr>
          <a:xfrm>
            <a:off x="1405619" y="1851025"/>
            <a:ext cx="10336277" cy="261610"/>
          </a:xfrm>
        </p:spPr>
        <p:txBody>
          <a:bodyPr/>
          <a:lstStyle>
            <a:lvl1pPr marL="0" indent="0">
              <a:spcAft>
                <a:spcPts val="1920"/>
              </a:spcAft>
              <a:buClr>
                <a:schemeClr val="bg2"/>
              </a:buClr>
              <a:buFont typeface="Arial" charset="0"/>
              <a:buNone/>
              <a:defRPr>
                <a:solidFill>
                  <a:schemeClr val="accent6"/>
                </a:solidFill>
                <a:latin typeface="+mn-lt"/>
              </a:defRPr>
            </a:lvl1pPr>
            <a:lvl2pPr marL="0" indent="0">
              <a:buFontTx/>
              <a:buNone/>
              <a:defRPr>
                <a:solidFill>
                  <a:schemeClr val="tx1"/>
                </a:solidFill>
              </a:defRPr>
            </a:lvl2pPr>
            <a:lvl3pPr marL="720000" indent="-180000">
              <a:buFont typeface="LucidaGrande" charset="0"/>
              <a:buChar char="-"/>
              <a:defRPr>
                <a:solidFill>
                  <a:schemeClr val="tx1"/>
                </a:solidFill>
              </a:defRPr>
            </a:lvl3pPr>
            <a:lvl4pPr marL="0" indent="0">
              <a:buFontTx/>
              <a:buNone/>
              <a:defRPr>
                <a:solidFill>
                  <a:schemeClr val="tx1"/>
                </a:solidFill>
              </a:defRPr>
            </a:lvl4pPr>
            <a:lvl5pPr marL="0" indent="0">
              <a:buFont typeface="LucidaGrande" charset="0"/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Name of section </a:t>
            </a:r>
            <a:r>
              <a:rPr lang="en-US" dirty="0" err="1"/>
              <a:t>Amsi</a:t>
            </a:r>
            <a:r>
              <a:rPr lang="en-US" dirty="0"/>
              <a:t> Pro 17pt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3763" y="6481402"/>
            <a:ext cx="428134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700" b="1" i="0">
                <a:solidFill>
                  <a:schemeClr val="tx1"/>
                </a:solidFill>
                <a:latin typeface="+mn-lt"/>
                <a:ea typeface="Amsi Pro" charset="0"/>
                <a:cs typeface="Amsi Pro" charset="0"/>
              </a:defRPr>
            </a:lvl1pPr>
          </a:lstStyle>
          <a:p>
            <a:fld id="{6AC84025-657D-9C46-8A68-9227B5FC4C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0750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00" b="1" dirty="0">
              <a:latin typeface="+mn-lt"/>
              <a:ea typeface="Tahoma" charset="0"/>
              <a:cs typeface="Tahoma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3336" y="360547"/>
            <a:ext cx="9889269" cy="353943"/>
          </a:xfrm>
        </p:spPr>
        <p:txBody>
          <a:bodyPr anchor="ctr"/>
          <a:lstStyle>
            <a:lvl1pPr>
              <a:defRPr>
                <a:solidFill>
                  <a:srgbClr val="FFFEFB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877" y="132619"/>
            <a:ext cx="1248716" cy="86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E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3336" y="413385"/>
            <a:ext cx="11268763" cy="35394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4024" y="1851708"/>
            <a:ext cx="11268075" cy="22826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marL="180000" lvl="1" indent="-18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920"/>
              </a:spcAft>
              <a:buClr>
                <a:schemeClr val="accent1"/>
              </a:buClr>
              <a:buFont typeface="Arial" charset="0"/>
              <a:buChar char="•"/>
            </a:pPr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3763" y="6481402"/>
            <a:ext cx="428134" cy="10772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700" b="1" i="0">
                <a:solidFill>
                  <a:schemeClr val="tx1"/>
                </a:solidFill>
                <a:latin typeface="+mn-lt"/>
                <a:ea typeface="Amsi Pro" charset="0"/>
                <a:cs typeface="Amsi Pro" charset="0"/>
              </a:defRPr>
            </a:lvl1pPr>
          </a:lstStyle>
          <a:p>
            <a:fld id="{6AC84025-657D-9C46-8A68-9227B5FC4C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44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2" r:id="rId2"/>
    <p:sldLayoutId id="2147483706" r:id="rId3"/>
    <p:sldLayoutId id="2147483724" r:id="rId4"/>
    <p:sldLayoutId id="2147483725" r:id="rId5"/>
    <p:sldLayoutId id="2147483674" r:id="rId6"/>
    <p:sldLayoutId id="2147483697" r:id="rId7"/>
    <p:sldLayoutId id="2147483709" r:id="rId8"/>
    <p:sldLayoutId id="2147483710" r:id="rId9"/>
    <p:sldLayoutId id="2147483698" r:id="rId10"/>
    <p:sldLayoutId id="2147483676" r:id="rId11"/>
    <p:sldLayoutId id="2147483699" r:id="rId12"/>
    <p:sldLayoutId id="2147483723" r:id="rId13"/>
    <p:sldLayoutId id="2147483675" r:id="rId14"/>
    <p:sldLayoutId id="2147483726" r:id="rId15"/>
    <p:sldLayoutId id="2147483700" r:id="rId16"/>
    <p:sldLayoutId id="2147483701" r:id="rId17"/>
    <p:sldLayoutId id="2147483703" r:id="rId18"/>
    <p:sldLayoutId id="2147483678" r:id="rId19"/>
    <p:sldLayoutId id="2147483677" r:id="rId20"/>
    <p:sldLayoutId id="2147483686" r:id="rId21"/>
    <p:sldLayoutId id="2147483691" r:id="rId22"/>
    <p:sldLayoutId id="2147483727" r:id="rId23"/>
    <p:sldLayoutId id="2147483728" r:id="rId24"/>
    <p:sldLayoutId id="2147483694" r:id="rId25"/>
    <p:sldLayoutId id="2147483711" r:id="rId26"/>
    <p:sldLayoutId id="2147483712" r:id="rId27"/>
    <p:sldLayoutId id="2147483713" r:id="rId28"/>
    <p:sldLayoutId id="2147483714" r:id="rId29"/>
    <p:sldLayoutId id="2147483715" r:id="rId30"/>
    <p:sldLayoutId id="2147483716" r:id="rId31"/>
    <p:sldLayoutId id="2147483717" r:id="rId32"/>
    <p:sldLayoutId id="2147483718" r:id="rId33"/>
    <p:sldLayoutId id="2147483719" r:id="rId34"/>
    <p:sldLayoutId id="2147483720" r:id="rId35"/>
    <p:sldLayoutId id="2147483721" r:id="rId36"/>
    <p:sldLayoutId id="2147483722" r:id="rId37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hf hdr="0" ftr="0" dt="0"/>
  <p:txStyles>
    <p:title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2300" b="1" i="0" kern="1200" cap="all" baseline="0">
          <a:solidFill>
            <a:schemeClr val="tx1"/>
          </a:solidFill>
          <a:latin typeface="+mn-lt"/>
          <a:ea typeface="Amsi Pro Black" charset="0"/>
          <a:cs typeface="Amsi Pro Black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920"/>
        </a:spcAft>
        <a:buFontTx/>
        <a:buNone/>
        <a:defRPr sz="1700" b="0" i="0" kern="1200" baseline="0">
          <a:solidFill>
            <a:schemeClr val="accent5"/>
          </a:solidFill>
          <a:latin typeface="+mn-lt"/>
          <a:ea typeface="Amsi Pro XLight" charset="0"/>
          <a:cs typeface="Amsi Pro XLight" charset="0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920"/>
        </a:spcAft>
        <a:buClr>
          <a:schemeClr val="accent1"/>
        </a:buClr>
        <a:buFont typeface="Arial" charset="0"/>
        <a:buChar char="•"/>
        <a:defRPr lang="en-US" sz="1700" b="0" i="0" kern="1200" baseline="0" dirty="0" smtClean="0">
          <a:solidFill>
            <a:schemeClr val="accent5"/>
          </a:solidFill>
          <a:latin typeface="+mn-lt"/>
          <a:ea typeface="Amsi Pro XLight" charset="0"/>
          <a:cs typeface="Amsi Pro XLight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920"/>
        </a:spcAft>
        <a:buFontTx/>
        <a:buNone/>
        <a:defRPr sz="1700" b="0" i="0" kern="1200" baseline="0">
          <a:solidFill>
            <a:schemeClr val="accent5"/>
          </a:solidFill>
          <a:latin typeface="+mn-lt"/>
          <a:ea typeface="Amsi Pro XLight" charset="0"/>
          <a:cs typeface="Amsi Pro XLight" charset="0"/>
        </a:defRPr>
      </a:lvl3pPr>
      <a:lvl4pPr marL="180000" indent="-180000" algn="l" defTabSz="914400" rtl="0" eaLnBrk="1" latinLnBrk="0" hangingPunct="1">
        <a:lnSpc>
          <a:spcPct val="100000"/>
        </a:lnSpc>
        <a:spcBef>
          <a:spcPts val="0"/>
        </a:spcBef>
        <a:spcAft>
          <a:spcPts val="1920"/>
        </a:spcAft>
        <a:buFont typeface="LucidaGrande" charset="0"/>
        <a:buChar char="-"/>
        <a:defRPr sz="1700" b="0" i="0" kern="1200" baseline="0">
          <a:solidFill>
            <a:schemeClr val="accent5"/>
          </a:solidFill>
          <a:latin typeface="Amsi Pro XLight" charset="0"/>
          <a:ea typeface="Amsi Pro XLight" charset="0"/>
          <a:cs typeface="Amsi Pro XLight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920"/>
        </a:spcAft>
        <a:buFontTx/>
        <a:buNone/>
        <a:defRPr sz="1700" b="1" i="0" kern="1200" baseline="0">
          <a:solidFill>
            <a:schemeClr val="tx1"/>
          </a:solidFill>
          <a:latin typeface="Amsi Pro Black" charset="0"/>
          <a:ea typeface="Amsi Pro Black" charset="0"/>
          <a:cs typeface="Amsi Pro Blac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296" userDrawn="1">
          <p15:clr>
            <a:srgbClr val="F26B43"/>
          </p15:clr>
        </p15:guide>
        <p15:guide id="4" pos="7384" userDrawn="1">
          <p15:clr>
            <a:srgbClr val="F26B43"/>
          </p15:clr>
        </p15:guide>
        <p15:guide id="7" orient="horz" pos="304" userDrawn="1">
          <p15:clr>
            <a:srgbClr val="F26B43"/>
          </p15:clr>
        </p15:guide>
        <p15:guide id="12" orient="horz" pos="4016" userDrawn="1">
          <p15:clr>
            <a:srgbClr val="F26B43"/>
          </p15:clr>
        </p15:guide>
        <p15:guide id="13" orient="horz" pos="1198" userDrawn="1">
          <p15:clr>
            <a:srgbClr val="F26B43"/>
          </p15:clr>
        </p15:guide>
        <p15:guide id="14" orient="horz" pos="376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_____Microsoft_Excel1.xlsx"/><Relationship Id="rId3" Type="http://schemas.openxmlformats.org/officeDocument/2006/relationships/image" Target="../media/image25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29.jpg"/><Relationship Id="rId4" Type="http://schemas.openxmlformats.org/officeDocument/2006/relationships/image" Target="../media/image26.png"/><Relationship Id="rId9" Type="http://schemas.openxmlformats.org/officeDocument/2006/relationships/image" Target="../media/image2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hg.com/hotels/ru/ru/businessrewards/home" TargetMode="External"/><Relationship Id="rId2" Type="http://schemas.openxmlformats.org/officeDocument/2006/relationships/hyperlink" Target="https://www.ihg.com/hotels/ru/ru/businessrewards/home" TargetMode="Externa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Holiday Inn </a:t>
            </a:r>
            <a:r>
              <a:rPr lang="en-US" dirty="0" smtClean="0">
                <a:solidFill>
                  <a:srgbClr val="00A3DD"/>
                </a:solidFill>
              </a:rPr>
              <a:t>E</a:t>
            </a:r>
            <a:r>
              <a:rPr lang="en-US" dirty="0">
                <a:solidFill>
                  <a:srgbClr val="00A3DD"/>
                </a:solidFill>
              </a:rPr>
              <a:t>x</a:t>
            </a:r>
            <a:r>
              <a:rPr lang="en-US" dirty="0" smtClean="0">
                <a:solidFill>
                  <a:srgbClr val="00A3DD"/>
                </a:solidFill>
              </a:rPr>
              <a:t>press</a:t>
            </a:r>
            <a:endParaRPr lang="en-US" dirty="0">
              <a:solidFill>
                <a:srgbClr val="00A3DD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en-US" dirty="0" smtClean="0"/>
              <a:t>Moscow </a:t>
            </a:r>
            <a:r>
              <a:rPr lang="en-US" dirty="0" err="1" smtClean="0"/>
              <a:t>paveletskaya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25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Content Placeholder 303"/>
          <p:cNvSpPr>
            <a:spLocks noGrp="1"/>
          </p:cNvSpPr>
          <p:nvPr>
            <p:ph sz="half" idx="29"/>
          </p:nvPr>
        </p:nvSpPr>
        <p:spPr>
          <a:xfrm>
            <a:off x="469900" y="1396124"/>
            <a:ext cx="3615083" cy="2330684"/>
          </a:xfrm>
        </p:spPr>
        <p:txBody>
          <a:bodyPr/>
          <a:lstStyle/>
          <a:p>
            <a:r>
              <a:rPr lang="ru-RU" dirty="0" smtClean="0"/>
              <a:t>Сканирование, Ксерокопирование,</a:t>
            </a:r>
            <a:r>
              <a:rPr lang="en-US" dirty="0" smtClean="0"/>
              <a:t>         </a:t>
            </a:r>
            <a:r>
              <a:rPr lang="ru-RU" dirty="0" smtClean="0"/>
              <a:t>ПЕЧАТЬ ДОКУМЕНТОВ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C84025-657D-9C46-8A68-9227B5FC4C2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Дополнительные Услуги отеля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41"/>
          </p:nvPr>
        </p:nvSpPr>
        <p:spPr>
          <a:xfrm>
            <a:off x="4293152" y="1399570"/>
            <a:ext cx="3615083" cy="2327238"/>
          </a:xfrm>
        </p:spPr>
        <p:txBody>
          <a:bodyPr/>
          <a:lstStyle/>
          <a:p>
            <a:r>
              <a:rPr lang="ru-RU" dirty="0" smtClean="0"/>
              <a:t>Бесплатный высокоскоростной</a:t>
            </a:r>
            <a:r>
              <a:rPr lang="en-US" dirty="0" smtClean="0"/>
              <a:t>   </a:t>
            </a:r>
            <a:r>
              <a:rPr lang="ru-RU" dirty="0" smtClean="0"/>
              <a:t>интернет</a:t>
            </a:r>
            <a:endParaRPr lang="en-US" dirty="0"/>
          </a:p>
        </p:txBody>
      </p:sp>
      <p:sp>
        <p:nvSpPr>
          <p:cNvPr id="52" name="Text Placeholder 51"/>
          <p:cNvSpPr>
            <a:spLocks noGrp="1"/>
          </p:cNvSpPr>
          <p:nvPr>
            <p:ph type="body" sz="half" idx="42"/>
          </p:nvPr>
        </p:nvSpPr>
        <p:spPr>
          <a:xfrm>
            <a:off x="4454773" y="2924601"/>
            <a:ext cx="3291839" cy="186824"/>
          </a:xfrm>
        </p:spPr>
        <p:txBody>
          <a:bodyPr/>
          <a:lstStyle/>
          <a:p>
            <a:r>
              <a:rPr lang="en-US" sz="1600" dirty="0" smtClean="0"/>
              <a:t>WI-FI</a:t>
            </a:r>
            <a:endParaRPr lang="en-US" sz="1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3"/>
          </p:nvPr>
        </p:nvSpPr>
        <p:spPr/>
        <p:txBody>
          <a:bodyPr/>
          <a:lstStyle/>
          <a:p>
            <a:r>
              <a:rPr lang="en-US" dirty="0" smtClean="0"/>
              <a:t>Express Café &amp; Bar 24/7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49"/>
          </p:nvPr>
        </p:nvSpPr>
        <p:spPr/>
        <p:txBody>
          <a:bodyPr/>
          <a:lstStyle/>
          <a:p>
            <a:r>
              <a:rPr lang="ru-RU" dirty="0" smtClean="0"/>
              <a:t>Парковка</a:t>
            </a:r>
            <a:endParaRPr lang="en-US" dirty="0"/>
          </a:p>
        </p:txBody>
      </p:sp>
      <p:sp>
        <p:nvSpPr>
          <p:cNvPr id="336" name="Text Placeholder 335"/>
          <p:cNvSpPr>
            <a:spLocks noGrp="1"/>
          </p:cNvSpPr>
          <p:nvPr>
            <p:ph type="body" sz="half" idx="50"/>
          </p:nvPr>
        </p:nvSpPr>
        <p:spPr>
          <a:xfrm>
            <a:off x="4457236" y="5397897"/>
            <a:ext cx="3291839" cy="246221"/>
          </a:xfrm>
        </p:spPr>
        <p:txBody>
          <a:bodyPr/>
          <a:lstStyle/>
          <a:p>
            <a:r>
              <a:rPr lang="ru-RU" sz="1600" dirty="0" smtClean="0"/>
              <a:t>Охраняемая</a:t>
            </a:r>
            <a:endParaRPr lang="en-US" sz="1600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0"/>
          </p:nvPr>
        </p:nvSpPr>
        <p:spPr>
          <a:xfrm>
            <a:off x="633984" y="2925680"/>
            <a:ext cx="3291840" cy="246221"/>
          </a:xfrm>
        </p:spPr>
        <p:txBody>
          <a:bodyPr/>
          <a:lstStyle/>
          <a:p>
            <a:pPr algn="ctr"/>
            <a:r>
              <a:rPr lang="ru-RU" sz="1600" b="0" dirty="0" smtClean="0"/>
              <a:t>БИЗНЕС-ЦЕНТР</a:t>
            </a:r>
            <a:endParaRPr lang="ru-RU" sz="1600" b="0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8913" y="1396124"/>
            <a:ext cx="3102984" cy="23272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8913" y="3944203"/>
            <a:ext cx="3102984" cy="2343709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half" idx="44"/>
          </p:nvPr>
        </p:nvSpPr>
        <p:spPr>
          <a:xfrm>
            <a:off x="633984" y="5397897"/>
            <a:ext cx="3291839" cy="246221"/>
          </a:xfrm>
        </p:spPr>
        <p:txBody>
          <a:bodyPr/>
          <a:lstStyle/>
          <a:p>
            <a:r>
              <a:rPr lang="ru-RU" sz="1600" dirty="0"/>
              <a:t>Кафе и бар</a:t>
            </a:r>
          </a:p>
        </p:txBody>
      </p:sp>
    </p:spTree>
    <p:extLst>
      <p:ext uri="{BB962C8B-B14F-4D97-AF65-F5344CB8AC3E}">
        <p14:creationId xmlns:p14="http://schemas.microsoft.com/office/powerpoint/2010/main" val="28153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36" y="1097676"/>
            <a:ext cx="8492808" cy="646331"/>
          </a:xfrm>
        </p:spPr>
        <p:txBody>
          <a:bodyPr/>
          <a:lstStyle/>
          <a:p>
            <a:r>
              <a:rPr lang="ru-RU" dirty="0" smtClean="0"/>
              <a:t>Парковка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636" y="1872243"/>
            <a:ext cx="11037131" cy="2586264"/>
          </a:xfrm>
        </p:spPr>
        <p:txBody>
          <a:bodyPr/>
          <a:lstStyle/>
          <a:p>
            <a:r>
              <a:rPr lang="ru-RU" dirty="0" smtClean="0"/>
              <a:t>П</a:t>
            </a:r>
            <a:r>
              <a:rPr lang="ru-RU" cap="none" dirty="0" smtClean="0"/>
              <a:t>одземная</a:t>
            </a:r>
            <a:r>
              <a:rPr lang="ru-RU" dirty="0" smtClean="0"/>
              <a:t> 						44 </a:t>
            </a:r>
            <a:r>
              <a:rPr lang="ru-RU" cap="none" dirty="0" smtClean="0"/>
              <a:t>места</a:t>
            </a:r>
          </a:p>
          <a:p>
            <a:r>
              <a:rPr lang="ru-RU" dirty="0" smtClean="0"/>
              <a:t>Н</a:t>
            </a:r>
            <a:r>
              <a:rPr lang="ru-RU" cap="none" dirty="0" smtClean="0"/>
              <a:t>аземная 							10 мест</a:t>
            </a:r>
          </a:p>
          <a:p>
            <a:r>
              <a:rPr lang="ru-RU" sz="2800" cap="none" dirty="0" smtClean="0"/>
              <a:t>с возможностью парковать автобусы</a:t>
            </a:r>
            <a:r>
              <a:rPr lang="ru-RU" sz="2800" cap="none" dirty="0"/>
              <a:t>	</a:t>
            </a:r>
            <a:r>
              <a:rPr lang="ru-RU" sz="2800" cap="none" dirty="0" smtClean="0"/>
              <a:t>		 </a:t>
            </a:r>
            <a:r>
              <a:rPr lang="en-US" sz="2800" cap="none" dirty="0" smtClean="0"/>
              <a:t>2 </a:t>
            </a:r>
            <a:r>
              <a:rPr lang="ru-RU" sz="2800" cap="none" dirty="0" smtClean="0"/>
              <a:t>места</a:t>
            </a:r>
            <a:endParaRPr lang="en-US" sz="2800" cap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C84025-657D-9C46-8A68-9227B5FC4C2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4709" y="2924562"/>
            <a:ext cx="670618" cy="481626"/>
          </a:xfrm>
          <a:prstGeom prst="rect">
            <a:avLst/>
          </a:prstGeom>
        </p:spPr>
      </p:pic>
      <p:grpSp>
        <p:nvGrpSpPr>
          <p:cNvPr id="7" name="Group 300"/>
          <p:cNvGrpSpPr/>
          <p:nvPr/>
        </p:nvGrpSpPr>
        <p:grpSpPr>
          <a:xfrm>
            <a:off x="4518668" y="2030471"/>
            <a:ext cx="762700" cy="420800"/>
            <a:chOff x="7000875" y="4278313"/>
            <a:chExt cx="460375" cy="254000"/>
          </a:xfrm>
        </p:grpSpPr>
        <p:sp>
          <p:nvSpPr>
            <p:cNvPr id="8" name="Freeform 234"/>
            <p:cNvSpPr>
              <a:spLocks noEditPoints="1"/>
            </p:cNvSpPr>
            <p:nvPr/>
          </p:nvSpPr>
          <p:spPr bwMode="auto">
            <a:xfrm>
              <a:off x="7000875" y="4278313"/>
              <a:ext cx="460375" cy="254000"/>
            </a:xfrm>
            <a:custGeom>
              <a:avLst/>
              <a:gdLst>
                <a:gd name="T0" fmla="*/ 116 w 120"/>
                <a:gd name="T1" fmla="*/ 24 h 67"/>
                <a:gd name="T2" fmla="*/ 107 w 120"/>
                <a:gd name="T3" fmla="*/ 20 h 67"/>
                <a:gd name="T4" fmla="*/ 103 w 120"/>
                <a:gd name="T5" fmla="*/ 20 h 67"/>
                <a:gd name="T6" fmla="*/ 99 w 120"/>
                <a:gd name="T7" fmla="*/ 12 h 67"/>
                <a:gd name="T8" fmla="*/ 80 w 120"/>
                <a:gd name="T9" fmla="*/ 0 h 67"/>
                <a:gd name="T10" fmla="*/ 63 w 120"/>
                <a:gd name="T11" fmla="*/ 0 h 67"/>
                <a:gd name="T12" fmla="*/ 44 w 120"/>
                <a:gd name="T13" fmla="*/ 5 h 67"/>
                <a:gd name="T14" fmla="*/ 34 w 120"/>
                <a:gd name="T15" fmla="*/ 14 h 67"/>
                <a:gd name="T16" fmla="*/ 24 w 120"/>
                <a:gd name="T17" fmla="*/ 20 h 67"/>
                <a:gd name="T18" fmla="*/ 23 w 120"/>
                <a:gd name="T19" fmla="*/ 20 h 67"/>
                <a:gd name="T20" fmla="*/ 23 w 120"/>
                <a:gd name="T21" fmla="*/ 20 h 67"/>
                <a:gd name="T22" fmla="*/ 10 w 120"/>
                <a:gd name="T23" fmla="*/ 23 h 67"/>
                <a:gd name="T24" fmla="*/ 3 w 120"/>
                <a:gd name="T25" fmla="*/ 31 h 67"/>
                <a:gd name="T26" fmla="*/ 0 w 120"/>
                <a:gd name="T27" fmla="*/ 44 h 67"/>
                <a:gd name="T28" fmla="*/ 5 w 120"/>
                <a:gd name="T29" fmla="*/ 55 h 67"/>
                <a:gd name="T30" fmla="*/ 14 w 120"/>
                <a:gd name="T31" fmla="*/ 57 h 67"/>
                <a:gd name="T32" fmla="*/ 27 w 120"/>
                <a:gd name="T33" fmla="*/ 67 h 67"/>
                <a:gd name="T34" fmla="*/ 40 w 120"/>
                <a:gd name="T35" fmla="*/ 57 h 67"/>
                <a:gd name="T36" fmla="*/ 80 w 120"/>
                <a:gd name="T37" fmla="*/ 57 h 67"/>
                <a:gd name="T38" fmla="*/ 93 w 120"/>
                <a:gd name="T39" fmla="*/ 67 h 67"/>
                <a:gd name="T40" fmla="*/ 106 w 120"/>
                <a:gd name="T41" fmla="*/ 57 h 67"/>
                <a:gd name="T42" fmla="*/ 113 w 120"/>
                <a:gd name="T43" fmla="*/ 57 h 67"/>
                <a:gd name="T44" fmla="*/ 120 w 120"/>
                <a:gd name="T45" fmla="*/ 50 h 67"/>
                <a:gd name="T46" fmla="*/ 120 w 120"/>
                <a:gd name="T47" fmla="*/ 34 h 67"/>
                <a:gd name="T48" fmla="*/ 116 w 120"/>
                <a:gd name="T49" fmla="*/ 24 h 67"/>
                <a:gd name="T50" fmla="*/ 27 w 120"/>
                <a:gd name="T51" fmla="*/ 60 h 67"/>
                <a:gd name="T52" fmla="*/ 20 w 120"/>
                <a:gd name="T53" fmla="*/ 54 h 67"/>
                <a:gd name="T54" fmla="*/ 27 w 120"/>
                <a:gd name="T55" fmla="*/ 47 h 67"/>
                <a:gd name="T56" fmla="*/ 33 w 120"/>
                <a:gd name="T57" fmla="*/ 53 h 67"/>
                <a:gd name="T58" fmla="*/ 33 w 120"/>
                <a:gd name="T59" fmla="*/ 54 h 67"/>
                <a:gd name="T60" fmla="*/ 33 w 120"/>
                <a:gd name="T61" fmla="*/ 54 h 67"/>
                <a:gd name="T62" fmla="*/ 27 w 120"/>
                <a:gd name="T63" fmla="*/ 60 h 67"/>
                <a:gd name="T64" fmla="*/ 93 w 120"/>
                <a:gd name="T65" fmla="*/ 60 h 67"/>
                <a:gd name="T66" fmla="*/ 87 w 120"/>
                <a:gd name="T67" fmla="*/ 54 h 67"/>
                <a:gd name="T68" fmla="*/ 93 w 120"/>
                <a:gd name="T69" fmla="*/ 47 h 67"/>
                <a:gd name="T70" fmla="*/ 100 w 120"/>
                <a:gd name="T71" fmla="*/ 53 h 67"/>
                <a:gd name="T72" fmla="*/ 100 w 120"/>
                <a:gd name="T73" fmla="*/ 54 h 67"/>
                <a:gd name="T74" fmla="*/ 100 w 120"/>
                <a:gd name="T75" fmla="*/ 54 h 67"/>
                <a:gd name="T76" fmla="*/ 93 w 120"/>
                <a:gd name="T77" fmla="*/ 60 h 67"/>
                <a:gd name="T78" fmla="*/ 113 w 120"/>
                <a:gd name="T79" fmla="*/ 50 h 67"/>
                <a:gd name="T80" fmla="*/ 106 w 120"/>
                <a:gd name="T81" fmla="*/ 50 h 67"/>
                <a:gd name="T82" fmla="*/ 93 w 120"/>
                <a:gd name="T83" fmla="*/ 40 h 67"/>
                <a:gd name="T84" fmla="*/ 80 w 120"/>
                <a:gd name="T85" fmla="*/ 50 h 67"/>
                <a:gd name="T86" fmla="*/ 40 w 120"/>
                <a:gd name="T87" fmla="*/ 50 h 67"/>
                <a:gd name="T88" fmla="*/ 27 w 120"/>
                <a:gd name="T89" fmla="*/ 40 h 67"/>
                <a:gd name="T90" fmla="*/ 14 w 120"/>
                <a:gd name="T91" fmla="*/ 50 h 67"/>
                <a:gd name="T92" fmla="*/ 8 w 120"/>
                <a:gd name="T93" fmla="*/ 49 h 67"/>
                <a:gd name="T94" fmla="*/ 7 w 120"/>
                <a:gd name="T95" fmla="*/ 44 h 67"/>
                <a:gd name="T96" fmla="*/ 24 w 120"/>
                <a:gd name="T97" fmla="*/ 27 h 67"/>
                <a:gd name="T98" fmla="*/ 73 w 120"/>
                <a:gd name="T99" fmla="*/ 27 h 67"/>
                <a:gd name="T100" fmla="*/ 77 w 120"/>
                <a:gd name="T101" fmla="*/ 24 h 67"/>
                <a:gd name="T102" fmla="*/ 73 w 120"/>
                <a:gd name="T103" fmla="*/ 20 h 67"/>
                <a:gd name="T104" fmla="*/ 37 w 120"/>
                <a:gd name="T105" fmla="*/ 20 h 67"/>
                <a:gd name="T106" fmla="*/ 38 w 120"/>
                <a:gd name="T107" fmla="*/ 19 h 67"/>
                <a:gd name="T108" fmla="*/ 48 w 120"/>
                <a:gd name="T109" fmla="*/ 11 h 67"/>
                <a:gd name="T110" fmla="*/ 63 w 120"/>
                <a:gd name="T111" fmla="*/ 7 h 67"/>
                <a:gd name="T112" fmla="*/ 80 w 120"/>
                <a:gd name="T113" fmla="*/ 7 h 67"/>
                <a:gd name="T114" fmla="*/ 93 w 120"/>
                <a:gd name="T115" fmla="*/ 15 h 67"/>
                <a:gd name="T116" fmla="*/ 97 w 120"/>
                <a:gd name="T117" fmla="*/ 24 h 67"/>
                <a:gd name="T118" fmla="*/ 100 w 120"/>
                <a:gd name="T119" fmla="*/ 27 h 67"/>
                <a:gd name="T120" fmla="*/ 107 w 120"/>
                <a:gd name="T121" fmla="*/ 27 h 67"/>
                <a:gd name="T122" fmla="*/ 113 w 120"/>
                <a:gd name="T123" fmla="*/ 34 h 67"/>
                <a:gd name="T124" fmla="*/ 113 w 120"/>
                <a:gd name="T125" fmla="*/ 5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0" h="67">
                  <a:moveTo>
                    <a:pt x="116" y="24"/>
                  </a:moveTo>
                  <a:cubicBezTo>
                    <a:pt x="114" y="22"/>
                    <a:pt x="110" y="20"/>
                    <a:pt x="107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2" y="18"/>
                    <a:pt x="101" y="15"/>
                    <a:pt x="99" y="12"/>
                  </a:cubicBezTo>
                  <a:cubicBezTo>
                    <a:pt x="95" y="4"/>
                    <a:pt x="88" y="0"/>
                    <a:pt x="8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56" y="0"/>
                    <a:pt x="50" y="2"/>
                    <a:pt x="44" y="5"/>
                  </a:cubicBezTo>
                  <a:cubicBezTo>
                    <a:pt x="40" y="8"/>
                    <a:pt x="36" y="11"/>
                    <a:pt x="34" y="14"/>
                  </a:cubicBezTo>
                  <a:cubicBezTo>
                    <a:pt x="30" y="18"/>
                    <a:pt x="27" y="20"/>
                    <a:pt x="24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18" y="20"/>
                    <a:pt x="14" y="21"/>
                    <a:pt x="10" y="23"/>
                  </a:cubicBezTo>
                  <a:cubicBezTo>
                    <a:pt x="7" y="25"/>
                    <a:pt x="5" y="28"/>
                    <a:pt x="3" y="31"/>
                  </a:cubicBezTo>
                  <a:cubicBezTo>
                    <a:pt x="0" y="36"/>
                    <a:pt x="0" y="42"/>
                    <a:pt x="0" y="44"/>
                  </a:cubicBezTo>
                  <a:cubicBezTo>
                    <a:pt x="0" y="48"/>
                    <a:pt x="1" y="53"/>
                    <a:pt x="5" y="55"/>
                  </a:cubicBezTo>
                  <a:cubicBezTo>
                    <a:pt x="7" y="57"/>
                    <a:pt x="10" y="57"/>
                    <a:pt x="14" y="57"/>
                  </a:cubicBezTo>
                  <a:cubicBezTo>
                    <a:pt x="15" y="63"/>
                    <a:pt x="21" y="67"/>
                    <a:pt x="27" y="67"/>
                  </a:cubicBezTo>
                  <a:cubicBezTo>
                    <a:pt x="33" y="67"/>
                    <a:pt x="38" y="63"/>
                    <a:pt x="40" y="57"/>
                  </a:cubicBezTo>
                  <a:cubicBezTo>
                    <a:pt x="80" y="57"/>
                    <a:pt x="80" y="57"/>
                    <a:pt x="80" y="57"/>
                  </a:cubicBezTo>
                  <a:cubicBezTo>
                    <a:pt x="82" y="63"/>
                    <a:pt x="87" y="67"/>
                    <a:pt x="93" y="67"/>
                  </a:cubicBezTo>
                  <a:cubicBezTo>
                    <a:pt x="100" y="67"/>
                    <a:pt x="105" y="63"/>
                    <a:pt x="106" y="57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7" y="57"/>
                    <a:pt x="120" y="54"/>
                    <a:pt x="120" y="50"/>
                  </a:cubicBezTo>
                  <a:cubicBezTo>
                    <a:pt x="120" y="34"/>
                    <a:pt x="120" y="34"/>
                    <a:pt x="120" y="34"/>
                  </a:cubicBezTo>
                  <a:cubicBezTo>
                    <a:pt x="120" y="30"/>
                    <a:pt x="119" y="27"/>
                    <a:pt x="116" y="24"/>
                  </a:cubicBezTo>
                  <a:moveTo>
                    <a:pt x="27" y="60"/>
                  </a:moveTo>
                  <a:cubicBezTo>
                    <a:pt x="23" y="60"/>
                    <a:pt x="20" y="57"/>
                    <a:pt x="20" y="54"/>
                  </a:cubicBezTo>
                  <a:cubicBezTo>
                    <a:pt x="20" y="50"/>
                    <a:pt x="23" y="47"/>
                    <a:pt x="27" y="47"/>
                  </a:cubicBezTo>
                  <a:cubicBezTo>
                    <a:pt x="30" y="47"/>
                    <a:pt x="33" y="50"/>
                    <a:pt x="33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3" y="54"/>
                    <a:pt x="33" y="54"/>
                    <a:pt x="33" y="54"/>
                  </a:cubicBezTo>
                  <a:cubicBezTo>
                    <a:pt x="33" y="58"/>
                    <a:pt x="30" y="60"/>
                    <a:pt x="27" y="60"/>
                  </a:cubicBezTo>
                  <a:moveTo>
                    <a:pt x="93" y="60"/>
                  </a:moveTo>
                  <a:cubicBezTo>
                    <a:pt x="90" y="60"/>
                    <a:pt x="87" y="57"/>
                    <a:pt x="87" y="54"/>
                  </a:cubicBezTo>
                  <a:cubicBezTo>
                    <a:pt x="87" y="50"/>
                    <a:pt x="90" y="47"/>
                    <a:pt x="93" y="47"/>
                  </a:cubicBezTo>
                  <a:cubicBezTo>
                    <a:pt x="97" y="47"/>
                    <a:pt x="100" y="50"/>
                    <a:pt x="100" y="53"/>
                  </a:cubicBezTo>
                  <a:cubicBezTo>
                    <a:pt x="100" y="53"/>
                    <a:pt x="100" y="53"/>
                    <a:pt x="100" y="54"/>
                  </a:cubicBezTo>
                  <a:cubicBezTo>
                    <a:pt x="100" y="54"/>
                    <a:pt x="100" y="54"/>
                    <a:pt x="100" y="54"/>
                  </a:cubicBezTo>
                  <a:cubicBezTo>
                    <a:pt x="100" y="58"/>
                    <a:pt x="97" y="60"/>
                    <a:pt x="93" y="60"/>
                  </a:cubicBezTo>
                  <a:moveTo>
                    <a:pt x="113" y="50"/>
                  </a:moveTo>
                  <a:cubicBezTo>
                    <a:pt x="106" y="50"/>
                    <a:pt x="106" y="50"/>
                    <a:pt x="106" y="50"/>
                  </a:cubicBezTo>
                  <a:cubicBezTo>
                    <a:pt x="105" y="45"/>
                    <a:pt x="100" y="40"/>
                    <a:pt x="93" y="40"/>
                  </a:cubicBezTo>
                  <a:cubicBezTo>
                    <a:pt x="87" y="40"/>
                    <a:pt x="82" y="45"/>
                    <a:pt x="80" y="5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38" y="45"/>
                    <a:pt x="33" y="40"/>
                    <a:pt x="27" y="40"/>
                  </a:cubicBezTo>
                  <a:cubicBezTo>
                    <a:pt x="21" y="40"/>
                    <a:pt x="15" y="45"/>
                    <a:pt x="14" y="50"/>
                  </a:cubicBezTo>
                  <a:cubicBezTo>
                    <a:pt x="11" y="50"/>
                    <a:pt x="9" y="50"/>
                    <a:pt x="8" y="49"/>
                  </a:cubicBezTo>
                  <a:cubicBezTo>
                    <a:pt x="8" y="49"/>
                    <a:pt x="7" y="49"/>
                    <a:pt x="7" y="44"/>
                  </a:cubicBezTo>
                  <a:cubicBezTo>
                    <a:pt x="7" y="33"/>
                    <a:pt x="13" y="27"/>
                    <a:pt x="24" y="27"/>
                  </a:cubicBezTo>
                  <a:cubicBezTo>
                    <a:pt x="73" y="27"/>
                    <a:pt x="73" y="27"/>
                    <a:pt x="73" y="27"/>
                  </a:cubicBezTo>
                  <a:cubicBezTo>
                    <a:pt x="75" y="27"/>
                    <a:pt x="77" y="25"/>
                    <a:pt x="77" y="24"/>
                  </a:cubicBezTo>
                  <a:cubicBezTo>
                    <a:pt x="77" y="22"/>
                    <a:pt x="75" y="20"/>
                    <a:pt x="73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0"/>
                    <a:pt x="38" y="19"/>
                    <a:pt x="38" y="19"/>
                  </a:cubicBezTo>
                  <a:cubicBezTo>
                    <a:pt x="41" y="16"/>
                    <a:pt x="44" y="13"/>
                    <a:pt x="48" y="11"/>
                  </a:cubicBezTo>
                  <a:cubicBezTo>
                    <a:pt x="52" y="8"/>
                    <a:pt x="57" y="7"/>
                    <a:pt x="63" y="7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86" y="7"/>
                    <a:pt x="90" y="10"/>
                    <a:pt x="93" y="15"/>
                  </a:cubicBezTo>
                  <a:cubicBezTo>
                    <a:pt x="96" y="20"/>
                    <a:pt x="97" y="24"/>
                    <a:pt x="97" y="24"/>
                  </a:cubicBezTo>
                  <a:cubicBezTo>
                    <a:pt x="97" y="26"/>
                    <a:pt x="98" y="27"/>
                    <a:pt x="100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10" y="27"/>
                    <a:pt x="113" y="30"/>
                    <a:pt x="113" y="34"/>
                  </a:cubicBezTo>
                  <a:lnTo>
                    <a:pt x="113" y="50"/>
                  </a:lnTo>
                  <a:close/>
                </a:path>
              </a:pathLst>
            </a:custGeom>
            <a:solidFill>
              <a:srgbClr val="002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Oval 235"/>
            <p:cNvSpPr>
              <a:spLocks noChangeArrowheads="1"/>
            </p:cNvSpPr>
            <p:nvPr/>
          </p:nvSpPr>
          <p:spPr bwMode="auto">
            <a:xfrm>
              <a:off x="7319963" y="4354513"/>
              <a:ext cx="26988" cy="25400"/>
            </a:xfrm>
            <a:prstGeom prst="ellipse">
              <a:avLst/>
            </a:prstGeom>
            <a:solidFill>
              <a:srgbClr val="002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" name="Group 330"/>
          <p:cNvGrpSpPr/>
          <p:nvPr/>
        </p:nvGrpSpPr>
        <p:grpSpPr>
          <a:xfrm>
            <a:off x="554470" y="315641"/>
            <a:ext cx="665034" cy="587144"/>
            <a:chOff x="6027738" y="2641601"/>
            <a:chExt cx="352426" cy="311150"/>
          </a:xfrm>
        </p:grpSpPr>
        <p:sp>
          <p:nvSpPr>
            <p:cNvPr id="11" name="Freeform 247"/>
            <p:cNvSpPr>
              <a:spLocks/>
            </p:cNvSpPr>
            <p:nvPr/>
          </p:nvSpPr>
          <p:spPr bwMode="auto">
            <a:xfrm>
              <a:off x="6264276" y="2760663"/>
              <a:ext cx="23813" cy="25400"/>
            </a:xfrm>
            <a:custGeom>
              <a:avLst/>
              <a:gdLst>
                <a:gd name="T0" fmla="*/ 2 w 6"/>
                <a:gd name="T1" fmla="*/ 5 h 6"/>
                <a:gd name="T2" fmla="*/ 6 w 6"/>
                <a:gd name="T3" fmla="*/ 4 h 6"/>
                <a:gd name="T4" fmla="*/ 5 w 6"/>
                <a:gd name="T5" fmla="*/ 1 h 6"/>
                <a:gd name="T6" fmla="*/ 1 w 6"/>
                <a:gd name="T7" fmla="*/ 2 h 6"/>
                <a:gd name="T8" fmla="*/ 2 w 6"/>
                <a:gd name="T9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2" y="5"/>
                  </a:moveTo>
                  <a:cubicBezTo>
                    <a:pt x="3" y="6"/>
                    <a:pt x="5" y="5"/>
                    <a:pt x="6" y="4"/>
                  </a:cubicBezTo>
                  <a:cubicBezTo>
                    <a:pt x="6" y="3"/>
                    <a:pt x="6" y="1"/>
                    <a:pt x="5" y="1"/>
                  </a:cubicBezTo>
                  <a:cubicBezTo>
                    <a:pt x="3" y="0"/>
                    <a:pt x="2" y="0"/>
                    <a:pt x="1" y="2"/>
                  </a:cubicBezTo>
                  <a:cubicBezTo>
                    <a:pt x="0" y="3"/>
                    <a:pt x="1" y="5"/>
                    <a:pt x="2" y="5"/>
                  </a:cubicBezTo>
                </a:path>
              </a:pathLst>
            </a:custGeom>
            <a:solidFill>
              <a:srgbClr val="002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48"/>
            <p:cNvSpPr>
              <a:spLocks noEditPoints="1"/>
            </p:cNvSpPr>
            <p:nvPr/>
          </p:nvSpPr>
          <p:spPr bwMode="auto">
            <a:xfrm>
              <a:off x="6027738" y="2641601"/>
              <a:ext cx="319088" cy="311150"/>
            </a:xfrm>
            <a:custGeom>
              <a:avLst/>
              <a:gdLst>
                <a:gd name="T0" fmla="*/ 76 w 77"/>
                <a:gd name="T1" fmla="*/ 23 h 73"/>
                <a:gd name="T2" fmla="*/ 25 w 77"/>
                <a:gd name="T3" fmla="*/ 0 h 73"/>
                <a:gd name="T4" fmla="*/ 23 w 77"/>
                <a:gd name="T5" fmla="*/ 0 h 73"/>
                <a:gd name="T6" fmla="*/ 21 w 77"/>
                <a:gd name="T7" fmla="*/ 2 h 73"/>
                <a:gd name="T8" fmla="*/ 8 w 77"/>
                <a:gd name="T9" fmla="*/ 31 h 73"/>
                <a:gd name="T10" fmla="*/ 9 w 77"/>
                <a:gd name="T11" fmla="*/ 35 h 73"/>
                <a:gd name="T12" fmla="*/ 19 w 77"/>
                <a:gd name="T13" fmla="*/ 39 h 73"/>
                <a:gd name="T14" fmla="*/ 19 w 77"/>
                <a:gd name="T15" fmla="*/ 40 h 73"/>
                <a:gd name="T16" fmla="*/ 19 w 77"/>
                <a:gd name="T17" fmla="*/ 48 h 73"/>
                <a:gd name="T18" fmla="*/ 22 w 77"/>
                <a:gd name="T19" fmla="*/ 52 h 73"/>
                <a:gd name="T20" fmla="*/ 19 w 77"/>
                <a:gd name="T21" fmla="*/ 57 h 73"/>
                <a:gd name="T22" fmla="*/ 5 w 77"/>
                <a:gd name="T23" fmla="*/ 57 h 73"/>
                <a:gd name="T24" fmla="*/ 5 w 77"/>
                <a:gd name="T25" fmla="*/ 49 h 73"/>
                <a:gd name="T26" fmla="*/ 2 w 77"/>
                <a:gd name="T27" fmla="*/ 46 h 73"/>
                <a:gd name="T28" fmla="*/ 0 w 77"/>
                <a:gd name="T29" fmla="*/ 49 h 73"/>
                <a:gd name="T30" fmla="*/ 0 w 77"/>
                <a:gd name="T31" fmla="*/ 70 h 73"/>
                <a:gd name="T32" fmla="*/ 2 w 77"/>
                <a:gd name="T33" fmla="*/ 73 h 73"/>
                <a:gd name="T34" fmla="*/ 5 w 77"/>
                <a:gd name="T35" fmla="*/ 70 h 73"/>
                <a:gd name="T36" fmla="*/ 5 w 77"/>
                <a:gd name="T37" fmla="*/ 62 h 73"/>
                <a:gd name="T38" fmla="*/ 21 w 77"/>
                <a:gd name="T39" fmla="*/ 62 h 73"/>
                <a:gd name="T40" fmla="*/ 23 w 77"/>
                <a:gd name="T41" fmla="*/ 61 h 73"/>
                <a:gd name="T42" fmla="*/ 27 w 77"/>
                <a:gd name="T43" fmla="*/ 54 h 73"/>
                <a:gd name="T44" fmla="*/ 29 w 77"/>
                <a:gd name="T45" fmla="*/ 54 h 73"/>
                <a:gd name="T46" fmla="*/ 33 w 77"/>
                <a:gd name="T47" fmla="*/ 53 h 73"/>
                <a:gd name="T48" fmla="*/ 38 w 77"/>
                <a:gd name="T49" fmla="*/ 48 h 73"/>
                <a:gd name="T50" fmla="*/ 60 w 77"/>
                <a:gd name="T51" fmla="*/ 58 h 73"/>
                <a:gd name="T52" fmla="*/ 61 w 77"/>
                <a:gd name="T53" fmla="*/ 58 h 73"/>
                <a:gd name="T54" fmla="*/ 62 w 77"/>
                <a:gd name="T55" fmla="*/ 58 h 73"/>
                <a:gd name="T56" fmla="*/ 64 w 77"/>
                <a:gd name="T57" fmla="*/ 56 h 73"/>
                <a:gd name="T58" fmla="*/ 77 w 77"/>
                <a:gd name="T59" fmla="*/ 27 h 73"/>
                <a:gd name="T60" fmla="*/ 76 w 77"/>
                <a:gd name="T61" fmla="*/ 23 h 73"/>
                <a:gd name="T62" fmla="*/ 27 w 77"/>
                <a:gd name="T63" fmla="*/ 48 h 73"/>
                <a:gd name="T64" fmla="*/ 24 w 77"/>
                <a:gd name="T65" fmla="*/ 46 h 73"/>
                <a:gd name="T66" fmla="*/ 24 w 77"/>
                <a:gd name="T67" fmla="*/ 42 h 73"/>
                <a:gd name="T68" fmla="*/ 33 w 77"/>
                <a:gd name="T69" fmla="*/ 46 h 73"/>
                <a:gd name="T70" fmla="*/ 27 w 77"/>
                <a:gd name="T71" fmla="*/ 48 h 73"/>
                <a:gd name="T72" fmla="*/ 60 w 77"/>
                <a:gd name="T73" fmla="*/ 52 h 73"/>
                <a:gd name="T74" fmla="*/ 14 w 77"/>
                <a:gd name="T75" fmla="*/ 31 h 73"/>
                <a:gd name="T76" fmla="*/ 21 w 77"/>
                <a:gd name="T77" fmla="*/ 16 h 73"/>
                <a:gd name="T78" fmla="*/ 50 w 77"/>
                <a:gd name="T79" fmla="*/ 29 h 73"/>
                <a:gd name="T80" fmla="*/ 51 w 77"/>
                <a:gd name="T81" fmla="*/ 29 h 73"/>
                <a:gd name="T82" fmla="*/ 53 w 77"/>
                <a:gd name="T83" fmla="*/ 28 h 73"/>
                <a:gd name="T84" fmla="*/ 52 w 77"/>
                <a:gd name="T85" fmla="*/ 24 h 73"/>
                <a:gd name="T86" fmla="*/ 23 w 77"/>
                <a:gd name="T87" fmla="*/ 11 h 73"/>
                <a:gd name="T88" fmla="*/ 25 w 77"/>
                <a:gd name="T89" fmla="*/ 6 h 73"/>
                <a:gd name="T90" fmla="*/ 71 w 77"/>
                <a:gd name="T91" fmla="*/ 27 h 73"/>
                <a:gd name="T92" fmla="*/ 60 w 77"/>
                <a:gd name="T93" fmla="*/ 5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7" h="73">
                  <a:moveTo>
                    <a:pt x="76" y="23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2" y="1"/>
                    <a:pt x="21" y="1"/>
                    <a:pt x="21" y="2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7" y="33"/>
                    <a:pt x="8" y="34"/>
                    <a:pt x="9" y="35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40"/>
                    <a:pt x="19" y="40"/>
                  </a:cubicBezTo>
                  <a:cubicBezTo>
                    <a:pt x="18" y="42"/>
                    <a:pt x="18" y="45"/>
                    <a:pt x="19" y="48"/>
                  </a:cubicBezTo>
                  <a:cubicBezTo>
                    <a:pt x="20" y="49"/>
                    <a:pt x="21" y="51"/>
                    <a:pt x="22" y="52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5" y="57"/>
                    <a:pt x="5" y="57"/>
                    <a:pt x="5" y="57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7"/>
                    <a:pt x="4" y="46"/>
                    <a:pt x="2" y="46"/>
                  </a:cubicBezTo>
                  <a:cubicBezTo>
                    <a:pt x="1" y="46"/>
                    <a:pt x="0" y="47"/>
                    <a:pt x="0" y="49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2"/>
                    <a:pt x="1" y="73"/>
                    <a:pt x="2" y="73"/>
                  </a:cubicBezTo>
                  <a:cubicBezTo>
                    <a:pt x="4" y="73"/>
                    <a:pt x="5" y="72"/>
                    <a:pt x="5" y="70"/>
                  </a:cubicBezTo>
                  <a:cubicBezTo>
                    <a:pt x="5" y="62"/>
                    <a:pt x="5" y="62"/>
                    <a:pt x="5" y="62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2" y="62"/>
                    <a:pt x="23" y="62"/>
                    <a:pt x="23" y="61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7" y="54"/>
                    <a:pt x="28" y="54"/>
                    <a:pt x="29" y="54"/>
                  </a:cubicBezTo>
                  <a:cubicBezTo>
                    <a:pt x="30" y="54"/>
                    <a:pt x="32" y="54"/>
                    <a:pt x="33" y="53"/>
                  </a:cubicBezTo>
                  <a:cubicBezTo>
                    <a:pt x="35" y="52"/>
                    <a:pt x="37" y="50"/>
                    <a:pt x="38" y="48"/>
                  </a:cubicBezTo>
                  <a:cubicBezTo>
                    <a:pt x="60" y="58"/>
                    <a:pt x="60" y="58"/>
                    <a:pt x="60" y="58"/>
                  </a:cubicBezTo>
                  <a:cubicBezTo>
                    <a:pt x="60" y="58"/>
                    <a:pt x="61" y="58"/>
                    <a:pt x="61" y="58"/>
                  </a:cubicBezTo>
                  <a:cubicBezTo>
                    <a:pt x="61" y="58"/>
                    <a:pt x="62" y="58"/>
                    <a:pt x="62" y="58"/>
                  </a:cubicBezTo>
                  <a:cubicBezTo>
                    <a:pt x="63" y="58"/>
                    <a:pt x="63" y="57"/>
                    <a:pt x="64" y="56"/>
                  </a:cubicBezTo>
                  <a:cubicBezTo>
                    <a:pt x="77" y="27"/>
                    <a:pt x="77" y="27"/>
                    <a:pt x="77" y="27"/>
                  </a:cubicBezTo>
                  <a:cubicBezTo>
                    <a:pt x="77" y="25"/>
                    <a:pt x="77" y="24"/>
                    <a:pt x="76" y="23"/>
                  </a:cubicBezTo>
                  <a:moveTo>
                    <a:pt x="27" y="48"/>
                  </a:moveTo>
                  <a:cubicBezTo>
                    <a:pt x="25" y="48"/>
                    <a:pt x="24" y="47"/>
                    <a:pt x="24" y="46"/>
                  </a:cubicBezTo>
                  <a:cubicBezTo>
                    <a:pt x="23" y="44"/>
                    <a:pt x="23" y="43"/>
                    <a:pt x="24" y="42"/>
                  </a:cubicBezTo>
                  <a:cubicBezTo>
                    <a:pt x="33" y="46"/>
                    <a:pt x="33" y="46"/>
                    <a:pt x="33" y="46"/>
                  </a:cubicBezTo>
                  <a:cubicBezTo>
                    <a:pt x="32" y="48"/>
                    <a:pt x="29" y="49"/>
                    <a:pt x="27" y="48"/>
                  </a:cubicBezTo>
                  <a:moveTo>
                    <a:pt x="60" y="52"/>
                  </a:moveTo>
                  <a:cubicBezTo>
                    <a:pt x="14" y="31"/>
                    <a:pt x="14" y="31"/>
                    <a:pt x="14" y="31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0" y="29"/>
                    <a:pt x="51" y="29"/>
                  </a:cubicBezTo>
                  <a:cubicBezTo>
                    <a:pt x="52" y="29"/>
                    <a:pt x="53" y="29"/>
                    <a:pt x="53" y="28"/>
                  </a:cubicBezTo>
                  <a:cubicBezTo>
                    <a:pt x="54" y="26"/>
                    <a:pt x="53" y="25"/>
                    <a:pt x="52" y="24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71" y="27"/>
                    <a:pt x="71" y="27"/>
                    <a:pt x="71" y="27"/>
                  </a:cubicBezTo>
                  <a:lnTo>
                    <a:pt x="60" y="52"/>
                  </a:lnTo>
                  <a:close/>
                </a:path>
              </a:pathLst>
            </a:custGeom>
            <a:solidFill>
              <a:srgbClr val="002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49"/>
            <p:cNvSpPr>
              <a:spLocks/>
            </p:cNvSpPr>
            <p:nvPr/>
          </p:nvSpPr>
          <p:spPr bwMode="auto">
            <a:xfrm>
              <a:off x="6318251" y="2778126"/>
              <a:ext cx="61913" cy="111125"/>
            </a:xfrm>
            <a:custGeom>
              <a:avLst/>
              <a:gdLst>
                <a:gd name="T0" fmla="*/ 13 w 15"/>
                <a:gd name="T1" fmla="*/ 1 h 26"/>
                <a:gd name="T2" fmla="*/ 9 w 15"/>
                <a:gd name="T3" fmla="*/ 2 h 26"/>
                <a:gd name="T4" fmla="*/ 1 w 15"/>
                <a:gd name="T5" fmla="*/ 22 h 26"/>
                <a:gd name="T6" fmla="*/ 2 w 15"/>
                <a:gd name="T7" fmla="*/ 25 h 26"/>
                <a:gd name="T8" fmla="*/ 3 w 15"/>
                <a:gd name="T9" fmla="*/ 26 h 26"/>
                <a:gd name="T10" fmla="*/ 5 w 15"/>
                <a:gd name="T11" fmla="*/ 24 h 26"/>
                <a:gd name="T12" fmla="*/ 14 w 15"/>
                <a:gd name="T13" fmla="*/ 5 h 26"/>
                <a:gd name="T14" fmla="*/ 13 w 15"/>
                <a:gd name="T15" fmla="*/ 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26">
                  <a:moveTo>
                    <a:pt x="13" y="1"/>
                  </a:moveTo>
                  <a:cubicBezTo>
                    <a:pt x="11" y="0"/>
                    <a:pt x="10" y="1"/>
                    <a:pt x="9" y="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3"/>
                    <a:pt x="1" y="25"/>
                    <a:pt x="2" y="25"/>
                  </a:cubicBezTo>
                  <a:cubicBezTo>
                    <a:pt x="2" y="25"/>
                    <a:pt x="3" y="26"/>
                    <a:pt x="3" y="26"/>
                  </a:cubicBezTo>
                  <a:cubicBezTo>
                    <a:pt x="4" y="26"/>
                    <a:pt x="5" y="25"/>
                    <a:pt x="5" y="24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3"/>
                    <a:pt x="14" y="2"/>
                    <a:pt x="13" y="1"/>
                  </a:cubicBezTo>
                </a:path>
              </a:pathLst>
            </a:custGeom>
            <a:solidFill>
              <a:srgbClr val="002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435820" y="4458507"/>
            <a:ext cx="8492808" cy="1169551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4200" b="1" i="0" kern="1200" cap="all" baseline="0">
                <a:solidFill>
                  <a:srgbClr val="FFFEFB"/>
                </a:solidFill>
                <a:latin typeface="+mj-lt"/>
                <a:ea typeface="Amsi Pro Black" charset="0"/>
                <a:cs typeface="Amsi Pro Black" charset="0"/>
              </a:defRPr>
            </a:lvl1pPr>
          </a:lstStyle>
          <a:p>
            <a:r>
              <a:rPr lang="ru-RU" sz="2800" cap="none" dirty="0" smtClean="0"/>
              <a:t>400 рублей на день, 600 рублей в сутки</a:t>
            </a:r>
          </a:p>
          <a:p>
            <a:endParaRPr lang="ru-RU" sz="2800" cap="none" dirty="0" smtClean="0"/>
          </a:p>
          <a:p>
            <a:r>
              <a:rPr lang="ru-RU" sz="2000" cap="none" dirty="0" smtClean="0"/>
              <a:t>1 200 рублей парковка автобуса</a:t>
            </a:r>
            <a:endParaRPr lang="en-US" sz="2000" cap="none" dirty="0"/>
          </a:p>
        </p:txBody>
      </p:sp>
    </p:spTree>
    <p:extLst>
      <p:ext uri="{BB962C8B-B14F-4D97-AF65-F5344CB8AC3E}">
        <p14:creationId xmlns:p14="http://schemas.microsoft.com/office/powerpoint/2010/main" val="1031764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9"/>
          </p:nvPr>
        </p:nvSpPr>
        <p:spPr>
          <a:xfrm>
            <a:off x="458789" y="1851024"/>
            <a:ext cx="577532" cy="2787943"/>
          </a:xfrm>
        </p:spPr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2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3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4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5</a:t>
            </a:r>
            <a:r>
              <a:rPr lang="en-US" dirty="0" smtClean="0"/>
              <a:t>.</a:t>
            </a:r>
          </a:p>
          <a:p>
            <a:r>
              <a:rPr lang="en-US" dirty="0" smtClean="0"/>
              <a:t>6.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C84025-657D-9C46-8A68-9227B5FC4C2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1"/>
          </p:nvPr>
        </p:nvSpPr>
        <p:spPr>
          <a:xfrm>
            <a:off x="1036319" y="1851025"/>
            <a:ext cx="10705577" cy="2787943"/>
          </a:xfrm>
        </p:spPr>
        <p:txBody>
          <a:bodyPr/>
          <a:lstStyle/>
          <a:p>
            <a:pPr lvl="0"/>
            <a:r>
              <a:rPr lang="ru-RU" dirty="0" smtClean="0"/>
              <a:t>Расположение</a:t>
            </a:r>
            <a:endParaRPr lang="en-US" dirty="0" smtClean="0"/>
          </a:p>
          <a:p>
            <a:r>
              <a:rPr lang="ru-RU" dirty="0" smtClean="0"/>
              <a:t>Номера</a:t>
            </a:r>
            <a:endParaRPr lang="en-US" dirty="0"/>
          </a:p>
          <a:p>
            <a:pPr lvl="0"/>
            <a:r>
              <a:rPr lang="ru-RU" dirty="0" smtClean="0"/>
              <a:t>Переговорные комнаты</a:t>
            </a:r>
            <a:endParaRPr lang="ru-RU" dirty="0"/>
          </a:p>
          <a:p>
            <a:pPr lvl="0"/>
            <a:r>
              <a:rPr lang="ru-RU" dirty="0" smtClean="0"/>
              <a:t>Кофе-брейки, обеды, ужины</a:t>
            </a:r>
          </a:p>
          <a:p>
            <a:r>
              <a:rPr lang="ru-RU" dirty="0"/>
              <a:t>Программа лояльности </a:t>
            </a:r>
            <a:r>
              <a:rPr lang="en-US" dirty="0"/>
              <a:t>IHG Business Rewards</a:t>
            </a:r>
          </a:p>
          <a:p>
            <a:pPr lvl="0"/>
            <a:r>
              <a:rPr lang="ru-RU" dirty="0" smtClean="0"/>
              <a:t>Дополнительные услуги отеля</a:t>
            </a:r>
          </a:p>
        </p:txBody>
      </p:sp>
    </p:spTree>
    <p:extLst>
      <p:ext uri="{BB962C8B-B14F-4D97-AF65-F5344CB8AC3E}">
        <p14:creationId xmlns:p14="http://schemas.microsoft.com/office/powerpoint/2010/main" val="1065985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453336" y="256077"/>
            <a:ext cx="9909864" cy="492443"/>
          </a:xfrm>
        </p:spPr>
        <p:txBody>
          <a:bodyPr/>
          <a:lstStyle/>
          <a:p>
            <a:r>
              <a:rPr lang="ru-RU" sz="3200" dirty="0" smtClean="0"/>
              <a:t>Расположение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53336" y="1017359"/>
            <a:ext cx="4279302" cy="1231106"/>
          </a:xfrm>
        </p:spPr>
        <p:txBody>
          <a:bodyPr/>
          <a:lstStyle/>
          <a:p>
            <a:pPr lvl="0"/>
            <a:r>
              <a:rPr lang="ru-RU" sz="1600" dirty="0"/>
              <a:t>Гостиница </a:t>
            </a:r>
            <a:r>
              <a:rPr lang="en-US" sz="1600" dirty="0" smtClean="0">
                <a:solidFill>
                  <a:srgbClr val="E35204"/>
                </a:solidFill>
              </a:rPr>
              <a:t>holiday inn express</a:t>
            </a:r>
            <a:r>
              <a:rPr lang="en-US" sz="1600" dirty="0">
                <a:solidFill>
                  <a:srgbClr val="E35204"/>
                </a:solidFill>
              </a:rPr>
              <a:t> </a:t>
            </a:r>
            <a:r>
              <a:rPr lang="en-US" sz="1600" dirty="0" smtClean="0">
                <a:solidFill>
                  <a:srgbClr val="E35204"/>
                </a:solidFill>
              </a:rPr>
              <a:t>Moscow </a:t>
            </a:r>
            <a:r>
              <a:rPr lang="en-US" sz="1600" dirty="0" err="1" smtClean="0">
                <a:solidFill>
                  <a:srgbClr val="E35204"/>
                </a:solidFill>
              </a:rPr>
              <a:t>paveletskaya</a:t>
            </a:r>
            <a:r>
              <a:rPr lang="ru-RU" sz="1600" dirty="0" smtClean="0"/>
              <a:t> </a:t>
            </a:r>
            <a:r>
              <a:rPr lang="ru-RU" sz="1600" dirty="0"/>
              <a:t>находится в Москве, в 10 минутах ходьбы от </a:t>
            </a:r>
            <a:r>
              <a:rPr lang="ru-RU" sz="1600" b="1" dirty="0">
                <a:solidFill>
                  <a:srgbClr val="E35204"/>
                </a:solidFill>
              </a:rPr>
              <a:t>Павелецкого вокзала </a:t>
            </a:r>
            <a:r>
              <a:rPr lang="ru-RU" sz="1600" dirty="0"/>
              <a:t>и одноименной станции метро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C84025-657D-9C46-8A68-9227B5FC4C2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8482" y="5342629"/>
            <a:ext cx="5229786" cy="1138773"/>
          </a:xfrm>
        </p:spPr>
        <p:txBody>
          <a:bodyPr/>
          <a:lstStyle/>
          <a:p>
            <a:endParaRPr lang="ru-RU" sz="1800" dirty="0"/>
          </a:p>
          <a:p>
            <a:r>
              <a:rPr lang="en-US" sz="1400" b="1" dirty="0">
                <a:solidFill>
                  <a:srgbClr val="00A3DD"/>
                </a:solidFill>
              </a:rPr>
              <a:t>HOLIDAY INN EXPRESS® </a:t>
            </a:r>
            <a:r>
              <a:rPr lang="en-US" sz="1400" b="1" dirty="0" smtClean="0">
                <a:solidFill>
                  <a:srgbClr val="00A3DD"/>
                </a:solidFill>
              </a:rPr>
              <a:t>Moscow </a:t>
            </a:r>
            <a:r>
              <a:rPr lang="en-US" sz="1400" b="1" dirty="0" err="1" smtClean="0">
                <a:solidFill>
                  <a:srgbClr val="00A3DD"/>
                </a:solidFill>
              </a:rPr>
              <a:t>paveletskaya</a:t>
            </a:r>
            <a:endParaRPr lang="ru-RU" sz="1400" b="1" dirty="0" smtClean="0">
              <a:solidFill>
                <a:srgbClr val="00A3DD"/>
              </a:solidFill>
            </a:endParaRPr>
          </a:p>
          <a:p>
            <a:r>
              <a:rPr lang="ru-RU" sz="1400" dirty="0" err="1" smtClean="0"/>
              <a:t>Д</a:t>
            </a:r>
            <a:r>
              <a:rPr lang="ru-RU" sz="1400" cap="none" dirty="0" err="1" smtClean="0"/>
              <a:t>убининская</a:t>
            </a:r>
            <a:r>
              <a:rPr lang="ru-RU" sz="1400" cap="none" dirty="0" smtClean="0"/>
              <a:t> улица, д. 33В, Москва, 115054</a:t>
            </a:r>
          </a:p>
          <a:p>
            <a:r>
              <a:rPr lang="ru-RU" sz="1400" cap="none" dirty="0" smtClean="0"/>
              <a:t>Т: +7 (499) 181-89-05</a:t>
            </a:r>
          </a:p>
          <a:p>
            <a:r>
              <a:rPr lang="en-US" sz="1400" cap="none" dirty="0" smtClean="0"/>
              <a:t>holidayinnexpress.com I 8 (800) 500-9842</a:t>
            </a:r>
            <a:endParaRPr lang="ru-RU" sz="1400" cap="none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367" y="2517304"/>
            <a:ext cx="4408091" cy="2549860"/>
          </a:xfrm>
          <a:prstGeom prst="rect">
            <a:avLst/>
          </a:prstGeom>
        </p:spPr>
      </p:pic>
      <p:sp>
        <p:nvSpPr>
          <p:cNvPr id="16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8528359" y="5185626"/>
            <a:ext cx="3314839" cy="15055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600" b="1" dirty="0" smtClean="0">
                <a:solidFill>
                  <a:srgbClr val="00A3DD"/>
                </a:solidFill>
              </a:rPr>
              <a:t>ОБЩЕСТВЕННЫЙ ТРАНСПОРТ</a:t>
            </a:r>
          </a:p>
          <a:p>
            <a:pPr lvl="0">
              <a:spcAft>
                <a:spcPts val="0"/>
              </a:spcAft>
            </a:pPr>
            <a:r>
              <a:rPr lang="ru-RU" sz="1600" dirty="0" smtClean="0">
                <a:solidFill>
                  <a:srgbClr val="FFFEFB"/>
                </a:solidFill>
              </a:rPr>
              <a:t>Павелецкий вокзал, 0.6 км</a:t>
            </a:r>
            <a:br>
              <a:rPr lang="ru-RU" sz="1600" dirty="0" smtClean="0">
                <a:solidFill>
                  <a:srgbClr val="FFFEFB"/>
                </a:solidFill>
              </a:rPr>
            </a:br>
            <a:r>
              <a:rPr lang="ru-RU" sz="1600" dirty="0" smtClean="0">
                <a:solidFill>
                  <a:srgbClr val="FFFEFB"/>
                </a:solidFill>
              </a:rPr>
              <a:t>Метро Павелецкая, 0.6 км</a:t>
            </a:r>
          </a:p>
          <a:p>
            <a:pPr lvl="0">
              <a:spcAft>
                <a:spcPts val="0"/>
              </a:spcAft>
            </a:pPr>
            <a:r>
              <a:rPr lang="ru-RU" sz="1600" dirty="0" smtClean="0">
                <a:solidFill>
                  <a:srgbClr val="FFFEFB"/>
                </a:solidFill>
              </a:rPr>
              <a:t>Метро Серпуховская, 1.2 км</a:t>
            </a:r>
          </a:p>
          <a:p>
            <a:pPr lvl="0"/>
            <a:endParaRPr lang="ru-RU" sz="1800" dirty="0">
              <a:solidFill>
                <a:srgbClr val="FFFEFB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7881"/>
          <a:stretch/>
        </p:blipFill>
        <p:spPr>
          <a:xfrm>
            <a:off x="4990278" y="1561071"/>
            <a:ext cx="6537552" cy="1476648"/>
          </a:xfrm>
          <a:prstGeom prst="rect">
            <a:avLst/>
          </a:prstGeom>
        </p:spPr>
      </p:pic>
      <p:sp>
        <p:nvSpPr>
          <p:cNvPr id="18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5102771" y="3102374"/>
            <a:ext cx="3731213" cy="19030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z="1600" b="1" dirty="0" smtClean="0">
                <a:solidFill>
                  <a:srgbClr val="00A3DD"/>
                </a:solidFill>
              </a:rPr>
              <a:t>АЭРОПОРТЫ</a:t>
            </a:r>
          </a:p>
          <a:p>
            <a:r>
              <a:rPr lang="ru-RU" sz="1400" dirty="0" smtClean="0">
                <a:solidFill>
                  <a:srgbClr val="FFFEF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 мин пешком до </a:t>
            </a:r>
            <a:r>
              <a:rPr lang="ru-RU" sz="1400" b="1" dirty="0" smtClean="0">
                <a:solidFill>
                  <a:srgbClr val="FFFEF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Аэроэкспресса</a:t>
            </a:r>
            <a:r>
              <a:rPr lang="ru-RU" sz="1400" dirty="0" smtClean="0">
                <a:solidFill>
                  <a:srgbClr val="FFFEF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 до </a:t>
            </a:r>
            <a:r>
              <a:rPr lang="ru-RU" sz="1400" dirty="0">
                <a:solidFill>
                  <a:srgbClr val="FFFEF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аэропорта Домодедово (40 минут</a:t>
            </a:r>
            <a:r>
              <a:rPr lang="ru-RU" sz="1400" dirty="0" smtClean="0">
                <a:solidFill>
                  <a:srgbClr val="FFFEF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ru-RU" sz="1400" dirty="0" smtClean="0">
              <a:solidFill>
                <a:srgbClr val="00A3DD"/>
              </a:solidFill>
            </a:endParaRPr>
          </a:p>
          <a:p>
            <a:pPr lvl="0">
              <a:spcAft>
                <a:spcPts val="0"/>
              </a:spcAft>
            </a:pPr>
            <a:r>
              <a:rPr lang="ru-RU" sz="1600" dirty="0" smtClean="0">
                <a:solidFill>
                  <a:srgbClr val="FFFEFB"/>
                </a:solidFill>
              </a:rPr>
              <a:t>Домодедово (</a:t>
            </a:r>
            <a:r>
              <a:rPr lang="en-US" sz="1600" dirty="0" smtClean="0">
                <a:solidFill>
                  <a:srgbClr val="FFFEFB"/>
                </a:solidFill>
              </a:rPr>
              <a:t>DME</a:t>
            </a:r>
            <a:r>
              <a:rPr lang="ru-RU" sz="1600" dirty="0" smtClean="0">
                <a:solidFill>
                  <a:srgbClr val="FFFEFB"/>
                </a:solidFill>
              </a:rPr>
              <a:t>), 38 км</a:t>
            </a:r>
          </a:p>
          <a:p>
            <a:pPr lvl="0">
              <a:spcAft>
                <a:spcPts val="0"/>
              </a:spcAft>
            </a:pPr>
            <a:r>
              <a:rPr lang="ru-RU" sz="1600" dirty="0" smtClean="0">
                <a:solidFill>
                  <a:srgbClr val="FFFEFB"/>
                </a:solidFill>
              </a:rPr>
              <a:t>Шереметьево (</a:t>
            </a:r>
            <a:r>
              <a:rPr lang="en-US" sz="1600" dirty="0" smtClean="0">
                <a:solidFill>
                  <a:srgbClr val="FFFEFB"/>
                </a:solidFill>
              </a:rPr>
              <a:t>SVO)</a:t>
            </a:r>
            <a:r>
              <a:rPr lang="ru-RU" sz="1600" dirty="0" smtClean="0">
                <a:solidFill>
                  <a:srgbClr val="FFFEFB"/>
                </a:solidFill>
              </a:rPr>
              <a:t>, 30 км</a:t>
            </a:r>
          </a:p>
          <a:p>
            <a:pPr lvl="0">
              <a:spcAft>
                <a:spcPts val="0"/>
              </a:spcAft>
            </a:pPr>
            <a:r>
              <a:rPr lang="ru-RU" sz="1600" dirty="0" smtClean="0">
                <a:solidFill>
                  <a:srgbClr val="FFFEFB"/>
                </a:solidFill>
              </a:rPr>
              <a:t>Внуково (</a:t>
            </a:r>
            <a:r>
              <a:rPr lang="en-US" sz="1600" dirty="0" smtClean="0">
                <a:solidFill>
                  <a:srgbClr val="FFFEFB"/>
                </a:solidFill>
              </a:rPr>
              <a:t>VKO</a:t>
            </a:r>
            <a:r>
              <a:rPr lang="ru-RU" sz="1600" dirty="0" smtClean="0">
                <a:solidFill>
                  <a:srgbClr val="FFFEFB"/>
                </a:solidFill>
              </a:rPr>
              <a:t>), 27 км</a:t>
            </a:r>
          </a:p>
        </p:txBody>
      </p:sp>
      <p:grpSp>
        <p:nvGrpSpPr>
          <p:cNvPr id="19" name="Group 281"/>
          <p:cNvGrpSpPr/>
          <p:nvPr/>
        </p:nvGrpSpPr>
        <p:grpSpPr>
          <a:xfrm>
            <a:off x="9670835" y="3581109"/>
            <a:ext cx="577215" cy="690245"/>
            <a:chOff x="0" y="0"/>
            <a:chExt cx="357188" cy="427038"/>
          </a:xfrm>
          <a:solidFill>
            <a:sysClr val="window" lastClr="FFFFFF"/>
          </a:solidFill>
        </p:grpSpPr>
        <p:sp>
          <p:nvSpPr>
            <p:cNvPr id="20" name="Freeform 191"/>
            <p:cNvSpPr>
              <a:spLocks/>
            </p:cNvSpPr>
            <p:nvPr/>
          </p:nvSpPr>
          <p:spPr bwMode="auto">
            <a:xfrm>
              <a:off x="0" y="0"/>
              <a:ext cx="357188" cy="427038"/>
            </a:xfrm>
            <a:custGeom>
              <a:avLst/>
              <a:gdLst>
                <a:gd name="T0" fmla="*/ 60 w 93"/>
                <a:gd name="T1" fmla="*/ 35 h 113"/>
                <a:gd name="T2" fmla="*/ 47 w 93"/>
                <a:gd name="T3" fmla="*/ 0 h 113"/>
                <a:gd name="T4" fmla="*/ 33 w 93"/>
                <a:gd name="T5" fmla="*/ 35 h 113"/>
                <a:gd name="T6" fmla="*/ 28 w 93"/>
                <a:gd name="T7" fmla="*/ 42 h 113"/>
                <a:gd name="T8" fmla="*/ 38 w 93"/>
                <a:gd name="T9" fmla="*/ 40 h 113"/>
                <a:gd name="T10" fmla="*/ 40 w 93"/>
                <a:gd name="T11" fmla="*/ 13 h 113"/>
                <a:gd name="T12" fmla="*/ 53 w 93"/>
                <a:gd name="T13" fmla="*/ 13 h 113"/>
                <a:gd name="T14" fmla="*/ 55 w 93"/>
                <a:gd name="T15" fmla="*/ 40 h 113"/>
                <a:gd name="T16" fmla="*/ 86 w 93"/>
                <a:gd name="T17" fmla="*/ 66 h 113"/>
                <a:gd name="T18" fmla="*/ 54 w 93"/>
                <a:gd name="T19" fmla="*/ 61 h 113"/>
                <a:gd name="T20" fmla="*/ 53 w 93"/>
                <a:gd name="T21" fmla="*/ 83 h 113"/>
                <a:gd name="T22" fmla="*/ 63 w 93"/>
                <a:gd name="T23" fmla="*/ 98 h 113"/>
                <a:gd name="T24" fmla="*/ 48 w 93"/>
                <a:gd name="T25" fmla="*/ 97 h 113"/>
                <a:gd name="T26" fmla="*/ 30 w 93"/>
                <a:gd name="T27" fmla="*/ 104 h 113"/>
                <a:gd name="T28" fmla="*/ 39 w 93"/>
                <a:gd name="T29" fmla="*/ 85 h 113"/>
                <a:gd name="T30" fmla="*/ 40 w 93"/>
                <a:gd name="T31" fmla="*/ 63 h 113"/>
                <a:gd name="T32" fmla="*/ 36 w 93"/>
                <a:gd name="T33" fmla="*/ 60 h 113"/>
                <a:gd name="T34" fmla="*/ 7 w 93"/>
                <a:gd name="T35" fmla="*/ 59 h 113"/>
                <a:gd name="T36" fmla="*/ 12 w 93"/>
                <a:gd name="T37" fmla="*/ 52 h 113"/>
                <a:gd name="T38" fmla="*/ 2 w 93"/>
                <a:gd name="T39" fmla="*/ 54 h 113"/>
                <a:gd name="T40" fmla="*/ 0 w 93"/>
                <a:gd name="T41" fmla="*/ 70 h 113"/>
                <a:gd name="T42" fmla="*/ 4 w 93"/>
                <a:gd name="T43" fmla="*/ 73 h 113"/>
                <a:gd name="T44" fmla="*/ 33 w 93"/>
                <a:gd name="T45" fmla="*/ 82 h 113"/>
                <a:gd name="T46" fmla="*/ 23 w 93"/>
                <a:gd name="T47" fmla="*/ 97 h 113"/>
                <a:gd name="T48" fmla="*/ 25 w 93"/>
                <a:gd name="T49" fmla="*/ 113 h 113"/>
                <a:gd name="T50" fmla="*/ 47 w 93"/>
                <a:gd name="T51" fmla="*/ 104 h 113"/>
                <a:gd name="T52" fmla="*/ 66 w 93"/>
                <a:gd name="T53" fmla="*/ 113 h 113"/>
                <a:gd name="T54" fmla="*/ 70 w 93"/>
                <a:gd name="T55" fmla="*/ 110 h 113"/>
                <a:gd name="T56" fmla="*/ 69 w 93"/>
                <a:gd name="T57" fmla="*/ 95 h 113"/>
                <a:gd name="T58" fmla="*/ 60 w 93"/>
                <a:gd name="T59" fmla="*/ 67 h 113"/>
                <a:gd name="T60" fmla="*/ 92 w 93"/>
                <a:gd name="T61" fmla="*/ 73 h 113"/>
                <a:gd name="T62" fmla="*/ 93 w 93"/>
                <a:gd name="T63" fmla="*/ 5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3" h="113">
                  <a:moveTo>
                    <a:pt x="91" y="54"/>
                  </a:moveTo>
                  <a:cubicBezTo>
                    <a:pt x="60" y="35"/>
                    <a:pt x="60" y="35"/>
                    <a:pt x="60" y="35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60" y="6"/>
                    <a:pt x="54" y="0"/>
                    <a:pt x="47" y="0"/>
                  </a:cubicBezTo>
                  <a:cubicBezTo>
                    <a:pt x="39" y="0"/>
                    <a:pt x="33" y="6"/>
                    <a:pt x="33" y="13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28" y="38"/>
                    <a:pt x="28" y="40"/>
                    <a:pt x="28" y="42"/>
                  </a:cubicBezTo>
                  <a:cubicBezTo>
                    <a:pt x="29" y="43"/>
                    <a:pt x="31" y="44"/>
                    <a:pt x="33" y="43"/>
                  </a:cubicBezTo>
                  <a:cubicBezTo>
                    <a:pt x="38" y="40"/>
                    <a:pt x="38" y="40"/>
                    <a:pt x="38" y="40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0" y="10"/>
                    <a:pt x="43" y="7"/>
                    <a:pt x="47" y="7"/>
                  </a:cubicBezTo>
                  <a:cubicBezTo>
                    <a:pt x="50" y="7"/>
                    <a:pt x="53" y="10"/>
                    <a:pt x="53" y="13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8"/>
                    <a:pt x="54" y="39"/>
                    <a:pt x="55" y="40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57" y="60"/>
                    <a:pt x="57" y="60"/>
                    <a:pt x="57" y="60"/>
                  </a:cubicBezTo>
                  <a:cubicBezTo>
                    <a:pt x="56" y="60"/>
                    <a:pt x="55" y="60"/>
                    <a:pt x="54" y="61"/>
                  </a:cubicBezTo>
                  <a:cubicBezTo>
                    <a:pt x="54" y="61"/>
                    <a:pt x="53" y="62"/>
                    <a:pt x="53" y="63"/>
                  </a:cubicBezTo>
                  <a:cubicBezTo>
                    <a:pt x="53" y="83"/>
                    <a:pt x="53" y="83"/>
                    <a:pt x="53" y="83"/>
                  </a:cubicBezTo>
                  <a:cubicBezTo>
                    <a:pt x="53" y="84"/>
                    <a:pt x="53" y="85"/>
                    <a:pt x="54" y="85"/>
                  </a:cubicBezTo>
                  <a:cubicBezTo>
                    <a:pt x="63" y="98"/>
                    <a:pt x="63" y="98"/>
                    <a:pt x="63" y="98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47" y="96"/>
                    <a:pt x="46" y="96"/>
                    <a:pt x="45" y="97"/>
                  </a:cubicBezTo>
                  <a:cubicBezTo>
                    <a:pt x="30" y="104"/>
                    <a:pt x="30" y="104"/>
                    <a:pt x="30" y="104"/>
                  </a:cubicBezTo>
                  <a:cubicBezTo>
                    <a:pt x="30" y="98"/>
                    <a:pt x="30" y="98"/>
                    <a:pt x="30" y="98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0" y="85"/>
                    <a:pt x="40" y="84"/>
                    <a:pt x="40" y="8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2"/>
                    <a:pt x="39" y="61"/>
                    <a:pt x="39" y="61"/>
                  </a:cubicBezTo>
                  <a:cubicBezTo>
                    <a:pt x="38" y="60"/>
                    <a:pt x="37" y="60"/>
                    <a:pt x="36" y="60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59"/>
                    <a:pt x="7" y="59"/>
                    <a:pt x="7" y="59"/>
                  </a:cubicBezTo>
                  <a:cubicBezTo>
                    <a:pt x="10" y="56"/>
                    <a:pt x="10" y="56"/>
                    <a:pt x="10" y="56"/>
                  </a:cubicBezTo>
                  <a:cubicBezTo>
                    <a:pt x="12" y="55"/>
                    <a:pt x="13" y="53"/>
                    <a:pt x="12" y="52"/>
                  </a:cubicBezTo>
                  <a:cubicBezTo>
                    <a:pt x="11" y="50"/>
                    <a:pt x="9" y="50"/>
                    <a:pt x="7" y="51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5"/>
                    <a:pt x="0" y="57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1"/>
                    <a:pt x="0" y="72"/>
                    <a:pt x="1" y="73"/>
                  </a:cubicBezTo>
                  <a:cubicBezTo>
                    <a:pt x="2" y="73"/>
                    <a:pt x="3" y="73"/>
                    <a:pt x="4" y="73"/>
                  </a:cubicBezTo>
                  <a:cubicBezTo>
                    <a:pt x="33" y="67"/>
                    <a:pt x="33" y="67"/>
                    <a:pt x="33" y="67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24" y="95"/>
                    <a:pt x="24" y="95"/>
                    <a:pt x="24" y="95"/>
                  </a:cubicBezTo>
                  <a:cubicBezTo>
                    <a:pt x="23" y="95"/>
                    <a:pt x="23" y="96"/>
                    <a:pt x="23" y="97"/>
                  </a:cubicBezTo>
                  <a:cubicBezTo>
                    <a:pt x="23" y="110"/>
                    <a:pt x="23" y="110"/>
                    <a:pt x="23" y="110"/>
                  </a:cubicBezTo>
                  <a:cubicBezTo>
                    <a:pt x="23" y="111"/>
                    <a:pt x="24" y="112"/>
                    <a:pt x="25" y="113"/>
                  </a:cubicBezTo>
                  <a:cubicBezTo>
                    <a:pt x="26" y="113"/>
                    <a:pt x="27" y="113"/>
                    <a:pt x="28" y="113"/>
                  </a:cubicBezTo>
                  <a:cubicBezTo>
                    <a:pt x="47" y="104"/>
                    <a:pt x="47" y="104"/>
                    <a:pt x="47" y="104"/>
                  </a:cubicBezTo>
                  <a:cubicBezTo>
                    <a:pt x="65" y="113"/>
                    <a:pt x="65" y="113"/>
                    <a:pt x="65" y="113"/>
                  </a:cubicBezTo>
                  <a:cubicBezTo>
                    <a:pt x="65" y="113"/>
                    <a:pt x="66" y="113"/>
                    <a:pt x="66" y="113"/>
                  </a:cubicBezTo>
                  <a:cubicBezTo>
                    <a:pt x="67" y="113"/>
                    <a:pt x="68" y="113"/>
                    <a:pt x="68" y="113"/>
                  </a:cubicBezTo>
                  <a:cubicBezTo>
                    <a:pt x="69" y="112"/>
                    <a:pt x="70" y="111"/>
                    <a:pt x="70" y="110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70" y="96"/>
                    <a:pt x="70" y="95"/>
                    <a:pt x="69" y="95"/>
                  </a:cubicBezTo>
                  <a:cubicBezTo>
                    <a:pt x="60" y="82"/>
                    <a:pt x="60" y="82"/>
                    <a:pt x="60" y="82"/>
                  </a:cubicBezTo>
                  <a:cubicBezTo>
                    <a:pt x="60" y="67"/>
                    <a:pt x="60" y="67"/>
                    <a:pt x="60" y="67"/>
                  </a:cubicBezTo>
                  <a:cubicBezTo>
                    <a:pt x="89" y="73"/>
                    <a:pt x="89" y="73"/>
                    <a:pt x="89" y="73"/>
                  </a:cubicBezTo>
                  <a:cubicBezTo>
                    <a:pt x="90" y="73"/>
                    <a:pt x="91" y="73"/>
                    <a:pt x="92" y="73"/>
                  </a:cubicBezTo>
                  <a:cubicBezTo>
                    <a:pt x="93" y="72"/>
                    <a:pt x="93" y="71"/>
                    <a:pt x="93" y="70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5"/>
                    <a:pt x="92" y="54"/>
                    <a:pt x="91" y="5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val 192"/>
            <p:cNvSpPr>
              <a:spLocks noChangeArrowheads="1"/>
            </p:cNvSpPr>
            <p:nvPr/>
          </p:nvSpPr>
          <p:spPr bwMode="auto">
            <a:xfrm>
              <a:off x="65087" y="161925"/>
              <a:ext cx="23813" cy="2698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20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8"/>
          </p:nvPr>
        </p:nvSpPr>
        <p:spPr>
          <a:xfrm>
            <a:off x="230965" y="1161682"/>
            <a:ext cx="4463338" cy="5386090"/>
          </a:xfrm>
        </p:spPr>
        <p:txBody>
          <a:bodyPr/>
          <a:lstStyle/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2060"/>
                </a:solidFill>
              </a:rPr>
              <a:t>24</a:t>
            </a:r>
            <a:r>
              <a:rPr lang="en-US" sz="1100" dirty="0" smtClean="0">
                <a:solidFill>
                  <a:srgbClr val="002060"/>
                </a:solidFill>
              </a:rPr>
              <a:t>3</a:t>
            </a:r>
            <a:r>
              <a:rPr lang="ru-RU" sz="1100" dirty="0" smtClean="0">
                <a:solidFill>
                  <a:srgbClr val="002060"/>
                </a:solidFill>
              </a:rPr>
              <a:t> номера, из которых </a:t>
            </a:r>
            <a:r>
              <a:rPr lang="en-US" sz="1100" dirty="0" smtClean="0">
                <a:solidFill>
                  <a:srgbClr val="002060"/>
                </a:solidFill>
              </a:rPr>
              <a:t>68</a:t>
            </a:r>
            <a:r>
              <a:rPr lang="ru-RU" sz="1100" dirty="0" smtClean="0">
                <a:solidFill>
                  <a:srgbClr val="002060"/>
                </a:solidFill>
              </a:rPr>
              <a:t> номеров с двумя раздельными кроватями</a:t>
            </a:r>
            <a:endParaRPr lang="en-US" sz="1100" dirty="0" smtClean="0">
              <a:solidFill>
                <a:srgbClr val="002060"/>
              </a:solidFill>
            </a:endParaRP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GB" altLang="en-US" sz="1100" dirty="0" smtClean="0">
                <a:solidFill>
                  <a:srgbClr val="002060"/>
                </a:solidFill>
              </a:rPr>
              <a:t>9 </a:t>
            </a:r>
            <a:r>
              <a:rPr lang="ru-RU" altLang="en-US" sz="1100" dirty="0" smtClean="0">
                <a:solidFill>
                  <a:srgbClr val="002060"/>
                </a:solidFill>
              </a:rPr>
              <a:t>номеров для людей с ограниченными возможностями</a:t>
            </a:r>
            <a:endParaRPr lang="ru-RU" sz="1100" dirty="0" smtClean="0">
              <a:solidFill>
                <a:srgbClr val="002060"/>
              </a:solidFill>
            </a:endParaRP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2060"/>
                </a:solidFill>
              </a:rPr>
              <a:t>Площадь номера 18-19 м²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2060"/>
                </a:solidFill>
              </a:rPr>
              <a:t>Бесплатный высокоскоростной интернет (</a:t>
            </a:r>
            <a:r>
              <a:rPr lang="en-US" sz="1100" dirty="0" smtClean="0">
                <a:solidFill>
                  <a:srgbClr val="002060"/>
                </a:solidFill>
              </a:rPr>
              <a:t>Wi-Fi</a:t>
            </a:r>
            <a:r>
              <a:rPr lang="ru-RU" sz="1100" dirty="0" smtClean="0">
                <a:solidFill>
                  <a:srgbClr val="002060"/>
                </a:solidFill>
              </a:rPr>
              <a:t>)</a:t>
            </a:r>
            <a:endParaRPr lang="en-US" sz="1100" dirty="0" smtClean="0">
              <a:solidFill>
                <a:srgbClr val="002060"/>
              </a:solidFill>
            </a:endParaRP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2060"/>
                </a:solidFill>
              </a:rPr>
              <a:t>Телевизор с плоским 32 дюймовым экраном</a:t>
            </a:r>
            <a:r>
              <a:rPr lang="en-US" sz="1100" dirty="0" smtClean="0">
                <a:solidFill>
                  <a:srgbClr val="002060"/>
                </a:solidFill>
              </a:rPr>
              <a:t> (Smart TV)</a:t>
            </a:r>
            <a:endParaRPr lang="ru-RU" sz="1100" dirty="0" smtClean="0">
              <a:solidFill>
                <a:srgbClr val="002060"/>
              </a:solidFill>
            </a:endParaRP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2060"/>
                </a:solidFill>
              </a:rPr>
              <a:t>Удобная душевая кабина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2060"/>
                </a:solidFill>
              </a:rPr>
              <a:t>Ортопедический матрас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2060"/>
                </a:solidFill>
              </a:rPr>
              <a:t>Выбор упругой или мягкой подушки</a:t>
            </a:r>
            <a:endParaRPr lang="en-US" sz="1100" dirty="0" smtClean="0">
              <a:solidFill>
                <a:srgbClr val="002060"/>
              </a:solidFill>
            </a:endParaRP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2060"/>
                </a:solidFill>
              </a:rPr>
              <a:t>Бесплатный набор для приготовления чая / кофе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2060"/>
                </a:solidFill>
              </a:rPr>
              <a:t>Утюг и гладильная доска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2060"/>
                </a:solidFill>
              </a:rPr>
              <a:t>Сейф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rgbClr val="002060"/>
                </a:solidFill>
              </a:rPr>
              <a:t>Фен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C84025-657D-9C46-8A68-9227B5FC4C2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Номера</a:t>
            </a:r>
            <a:endParaRPr lang="en-US" dirty="0"/>
          </a:p>
        </p:txBody>
      </p:sp>
      <p:grpSp>
        <p:nvGrpSpPr>
          <p:cNvPr id="9" name="Group 7"/>
          <p:cNvGrpSpPr/>
          <p:nvPr/>
        </p:nvGrpSpPr>
        <p:grpSpPr>
          <a:xfrm>
            <a:off x="315513" y="6146003"/>
            <a:ext cx="698500" cy="502920"/>
            <a:chOff x="0" y="0"/>
            <a:chExt cx="698500" cy="503238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0"/>
              <a:ext cx="698500" cy="503238"/>
            </a:xfrm>
            <a:custGeom>
              <a:avLst/>
              <a:gdLst>
                <a:gd name="T0" fmla="*/ 179 w 186"/>
                <a:gd name="T1" fmla="*/ 52 h 134"/>
                <a:gd name="T2" fmla="*/ 157 w 186"/>
                <a:gd name="T3" fmla="*/ 41 h 134"/>
                <a:gd name="T4" fmla="*/ 87 w 186"/>
                <a:gd name="T5" fmla="*/ 41 h 134"/>
                <a:gd name="T6" fmla="*/ 64 w 186"/>
                <a:gd name="T7" fmla="*/ 51 h 134"/>
                <a:gd name="T8" fmla="*/ 60 w 186"/>
                <a:gd name="T9" fmla="*/ 48 h 134"/>
                <a:gd name="T10" fmla="*/ 40 w 186"/>
                <a:gd name="T11" fmla="*/ 41 h 134"/>
                <a:gd name="T12" fmla="*/ 11 w 186"/>
                <a:gd name="T13" fmla="*/ 41 h 134"/>
                <a:gd name="T14" fmla="*/ 11 w 186"/>
                <a:gd name="T15" fmla="*/ 6 h 134"/>
                <a:gd name="T16" fmla="*/ 6 w 186"/>
                <a:gd name="T17" fmla="*/ 0 h 134"/>
                <a:gd name="T18" fmla="*/ 0 w 186"/>
                <a:gd name="T19" fmla="*/ 6 h 134"/>
                <a:gd name="T20" fmla="*/ 0 w 186"/>
                <a:gd name="T21" fmla="*/ 128 h 134"/>
                <a:gd name="T22" fmla="*/ 6 w 186"/>
                <a:gd name="T23" fmla="*/ 134 h 134"/>
                <a:gd name="T24" fmla="*/ 11 w 186"/>
                <a:gd name="T25" fmla="*/ 128 h 134"/>
                <a:gd name="T26" fmla="*/ 11 w 186"/>
                <a:gd name="T27" fmla="*/ 111 h 134"/>
                <a:gd name="T28" fmla="*/ 174 w 186"/>
                <a:gd name="T29" fmla="*/ 111 h 134"/>
                <a:gd name="T30" fmla="*/ 174 w 186"/>
                <a:gd name="T31" fmla="*/ 129 h 134"/>
                <a:gd name="T32" fmla="*/ 180 w 186"/>
                <a:gd name="T33" fmla="*/ 134 h 134"/>
                <a:gd name="T34" fmla="*/ 186 w 186"/>
                <a:gd name="T35" fmla="*/ 129 h 134"/>
                <a:gd name="T36" fmla="*/ 186 w 186"/>
                <a:gd name="T37" fmla="*/ 105 h 134"/>
                <a:gd name="T38" fmla="*/ 186 w 186"/>
                <a:gd name="T39" fmla="*/ 70 h 134"/>
                <a:gd name="T40" fmla="*/ 179 w 186"/>
                <a:gd name="T41" fmla="*/ 52 h 134"/>
                <a:gd name="T42" fmla="*/ 11 w 186"/>
                <a:gd name="T43" fmla="*/ 88 h 134"/>
                <a:gd name="T44" fmla="*/ 40 w 186"/>
                <a:gd name="T45" fmla="*/ 88 h 134"/>
                <a:gd name="T46" fmla="*/ 46 w 186"/>
                <a:gd name="T47" fmla="*/ 82 h 134"/>
                <a:gd name="T48" fmla="*/ 40 w 186"/>
                <a:gd name="T49" fmla="*/ 76 h 134"/>
                <a:gd name="T50" fmla="*/ 11 w 186"/>
                <a:gd name="T51" fmla="*/ 76 h 134"/>
                <a:gd name="T52" fmla="*/ 11 w 186"/>
                <a:gd name="T53" fmla="*/ 53 h 134"/>
                <a:gd name="T54" fmla="*/ 40 w 186"/>
                <a:gd name="T55" fmla="*/ 53 h 134"/>
                <a:gd name="T56" fmla="*/ 59 w 186"/>
                <a:gd name="T57" fmla="*/ 63 h 134"/>
                <a:gd name="T58" fmla="*/ 64 w 186"/>
                <a:gd name="T59" fmla="*/ 64 h 134"/>
                <a:gd name="T60" fmla="*/ 68 w 186"/>
                <a:gd name="T61" fmla="*/ 62 h 134"/>
                <a:gd name="T62" fmla="*/ 81 w 186"/>
                <a:gd name="T63" fmla="*/ 54 h 134"/>
                <a:gd name="T64" fmla="*/ 81 w 186"/>
                <a:gd name="T65" fmla="*/ 99 h 134"/>
                <a:gd name="T66" fmla="*/ 11 w 186"/>
                <a:gd name="T67" fmla="*/ 99 h 134"/>
                <a:gd name="T68" fmla="*/ 11 w 186"/>
                <a:gd name="T69" fmla="*/ 88 h 134"/>
                <a:gd name="T70" fmla="*/ 93 w 186"/>
                <a:gd name="T71" fmla="*/ 99 h 134"/>
                <a:gd name="T72" fmla="*/ 93 w 186"/>
                <a:gd name="T73" fmla="*/ 53 h 134"/>
                <a:gd name="T74" fmla="*/ 157 w 186"/>
                <a:gd name="T75" fmla="*/ 53 h 134"/>
                <a:gd name="T76" fmla="*/ 174 w 186"/>
                <a:gd name="T77" fmla="*/ 70 h 134"/>
                <a:gd name="T78" fmla="*/ 174 w 186"/>
                <a:gd name="T79" fmla="*/ 99 h 134"/>
                <a:gd name="T80" fmla="*/ 93 w 186"/>
                <a:gd name="T81" fmla="*/ 99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86" h="134">
                  <a:moveTo>
                    <a:pt x="179" y="52"/>
                  </a:moveTo>
                  <a:cubicBezTo>
                    <a:pt x="176" y="47"/>
                    <a:pt x="169" y="41"/>
                    <a:pt x="157" y="41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77" y="41"/>
                    <a:pt x="69" y="47"/>
                    <a:pt x="64" y="51"/>
                  </a:cubicBezTo>
                  <a:cubicBezTo>
                    <a:pt x="63" y="50"/>
                    <a:pt x="61" y="49"/>
                    <a:pt x="60" y="48"/>
                  </a:cubicBezTo>
                  <a:cubicBezTo>
                    <a:pt x="53" y="43"/>
                    <a:pt x="47" y="41"/>
                    <a:pt x="40" y="41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4"/>
                    <a:pt x="6" y="134"/>
                  </a:cubicBezTo>
                  <a:cubicBezTo>
                    <a:pt x="9" y="134"/>
                    <a:pt x="11" y="131"/>
                    <a:pt x="11" y="128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74" y="111"/>
                    <a:pt x="174" y="111"/>
                    <a:pt x="174" y="111"/>
                  </a:cubicBezTo>
                  <a:cubicBezTo>
                    <a:pt x="174" y="129"/>
                    <a:pt x="174" y="129"/>
                    <a:pt x="174" y="129"/>
                  </a:cubicBezTo>
                  <a:cubicBezTo>
                    <a:pt x="174" y="132"/>
                    <a:pt x="177" y="134"/>
                    <a:pt x="180" y="134"/>
                  </a:cubicBezTo>
                  <a:cubicBezTo>
                    <a:pt x="183" y="134"/>
                    <a:pt x="186" y="132"/>
                    <a:pt x="186" y="129"/>
                  </a:cubicBezTo>
                  <a:cubicBezTo>
                    <a:pt x="186" y="105"/>
                    <a:pt x="186" y="105"/>
                    <a:pt x="186" y="105"/>
                  </a:cubicBezTo>
                  <a:cubicBezTo>
                    <a:pt x="186" y="70"/>
                    <a:pt x="186" y="70"/>
                    <a:pt x="186" y="70"/>
                  </a:cubicBezTo>
                  <a:cubicBezTo>
                    <a:pt x="186" y="64"/>
                    <a:pt x="183" y="57"/>
                    <a:pt x="179" y="52"/>
                  </a:cubicBezTo>
                  <a:moveTo>
                    <a:pt x="11" y="88"/>
                  </a:moveTo>
                  <a:cubicBezTo>
                    <a:pt x="40" y="88"/>
                    <a:pt x="40" y="88"/>
                    <a:pt x="40" y="88"/>
                  </a:cubicBezTo>
                  <a:cubicBezTo>
                    <a:pt x="44" y="88"/>
                    <a:pt x="46" y="85"/>
                    <a:pt x="46" y="82"/>
                  </a:cubicBezTo>
                  <a:cubicBezTo>
                    <a:pt x="46" y="79"/>
                    <a:pt x="44" y="76"/>
                    <a:pt x="40" y="76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40" y="53"/>
                    <a:pt x="40" y="53"/>
                    <a:pt x="40" y="53"/>
                  </a:cubicBezTo>
                  <a:cubicBezTo>
                    <a:pt x="48" y="53"/>
                    <a:pt x="57" y="60"/>
                    <a:pt x="59" y="63"/>
                  </a:cubicBezTo>
                  <a:cubicBezTo>
                    <a:pt x="61" y="64"/>
                    <a:pt x="62" y="64"/>
                    <a:pt x="64" y="64"/>
                  </a:cubicBezTo>
                  <a:cubicBezTo>
                    <a:pt x="65" y="64"/>
                    <a:pt x="67" y="64"/>
                    <a:pt x="68" y="62"/>
                  </a:cubicBezTo>
                  <a:cubicBezTo>
                    <a:pt x="70" y="60"/>
                    <a:pt x="75" y="56"/>
                    <a:pt x="81" y="54"/>
                  </a:cubicBezTo>
                  <a:cubicBezTo>
                    <a:pt x="81" y="99"/>
                    <a:pt x="81" y="99"/>
                    <a:pt x="81" y="99"/>
                  </a:cubicBezTo>
                  <a:cubicBezTo>
                    <a:pt x="11" y="99"/>
                    <a:pt x="11" y="99"/>
                    <a:pt x="11" y="99"/>
                  </a:cubicBezTo>
                  <a:lnTo>
                    <a:pt x="11" y="88"/>
                  </a:lnTo>
                  <a:close/>
                  <a:moveTo>
                    <a:pt x="93" y="99"/>
                  </a:moveTo>
                  <a:cubicBezTo>
                    <a:pt x="93" y="53"/>
                    <a:pt x="93" y="53"/>
                    <a:pt x="93" y="53"/>
                  </a:cubicBezTo>
                  <a:cubicBezTo>
                    <a:pt x="157" y="53"/>
                    <a:pt x="157" y="53"/>
                    <a:pt x="157" y="53"/>
                  </a:cubicBezTo>
                  <a:cubicBezTo>
                    <a:pt x="171" y="53"/>
                    <a:pt x="174" y="65"/>
                    <a:pt x="174" y="70"/>
                  </a:cubicBezTo>
                  <a:cubicBezTo>
                    <a:pt x="174" y="99"/>
                    <a:pt x="174" y="99"/>
                    <a:pt x="174" y="99"/>
                  </a:cubicBezTo>
                  <a:lnTo>
                    <a:pt x="93" y="99"/>
                  </a:lnTo>
                  <a:close/>
                </a:path>
              </a:pathLst>
            </a:custGeom>
            <a:solidFill>
              <a:srgbClr val="002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217488" y="284162"/>
              <a:ext cx="41275" cy="46038"/>
            </a:xfrm>
            <a:prstGeom prst="ellipse">
              <a:avLst/>
            </a:prstGeom>
            <a:solidFill>
              <a:srgbClr val="002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3" name="Group 43"/>
          <p:cNvGrpSpPr/>
          <p:nvPr/>
        </p:nvGrpSpPr>
        <p:grpSpPr>
          <a:xfrm>
            <a:off x="1670127" y="5993865"/>
            <a:ext cx="566419" cy="698501"/>
            <a:chOff x="0" y="0"/>
            <a:chExt cx="566738" cy="698501"/>
          </a:xfrm>
        </p:grpSpPr>
        <p:sp>
          <p:nvSpPr>
            <p:cNvPr id="14" name="Oval 34"/>
            <p:cNvSpPr>
              <a:spLocks noChangeArrowheads="1"/>
            </p:cNvSpPr>
            <p:nvPr/>
          </p:nvSpPr>
          <p:spPr bwMode="auto">
            <a:xfrm>
              <a:off x="304800" y="612775"/>
              <a:ext cx="44450" cy="44450"/>
            </a:xfrm>
            <a:prstGeom prst="ellipse">
              <a:avLst/>
            </a:prstGeom>
            <a:solidFill>
              <a:srgbClr val="002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35"/>
            <p:cNvSpPr>
              <a:spLocks noEditPoints="1"/>
            </p:cNvSpPr>
            <p:nvPr/>
          </p:nvSpPr>
          <p:spPr bwMode="auto">
            <a:xfrm>
              <a:off x="0" y="0"/>
              <a:ext cx="566738" cy="395288"/>
            </a:xfrm>
            <a:custGeom>
              <a:avLst/>
              <a:gdLst>
                <a:gd name="T0" fmla="*/ 145 w 151"/>
                <a:gd name="T1" fmla="*/ 93 h 105"/>
                <a:gd name="T2" fmla="*/ 140 w 151"/>
                <a:gd name="T3" fmla="*/ 93 h 105"/>
                <a:gd name="T4" fmla="*/ 140 w 151"/>
                <a:gd name="T5" fmla="*/ 93 h 105"/>
                <a:gd name="T6" fmla="*/ 130 w 151"/>
                <a:gd name="T7" fmla="*/ 64 h 105"/>
                <a:gd name="T8" fmla="*/ 82 w 151"/>
                <a:gd name="T9" fmla="*/ 35 h 105"/>
                <a:gd name="T10" fmla="*/ 82 w 151"/>
                <a:gd name="T11" fmla="*/ 6 h 105"/>
                <a:gd name="T12" fmla="*/ 76 w 151"/>
                <a:gd name="T13" fmla="*/ 0 h 105"/>
                <a:gd name="T14" fmla="*/ 70 w 151"/>
                <a:gd name="T15" fmla="*/ 6 h 105"/>
                <a:gd name="T16" fmla="*/ 70 w 151"/>
                <a:gd name="T17" fmla="*/ 35 h 105"/>
                <a:gd name="T18" fmla="*/ 22 w 151"/>
                <a:gd name="T19" fmla="*/ 64 h 105"/>
                <a:gd name="T20" fmla="*/ 12 w 151"/>
                <a:gd name="T21" fmla="*/ 93 h 105"/>
                <a:gd name="T22" fmla="*/ 12 w 151"/>
                <a:gd name="T23" fmla="*/ 93 h 105"/>
                <a:gd name="T24" fmla="*/ 6 w 151"/>
                <a:gd name="T25" fmla="*/ 93 h 105"/>
                <a:gd name="T26" fmla="*/ 0 w 151"/>
                <a:gd name="T27" fmla="*/ 99 h 105"/>
                <a:gd name="T28" fmla="*/ 6 w 151"/>
                <a:gd name="T29" fmla="*/ 105 h 105"/>
                <a:gd name="T30" fmla="*/ 145 w 151"/>
                <a:gd name="T31" fmla="*/ 105 h 105"/>
                <a:gd name="T32" fmla="*/ 151 w 151"/>
                <a:gd name="T33" fmla="*/ 99 h 105"/>
                <a:gd name="T34" fmla="*/ 145 w 151"/>
                <a:gd name="T35" fmla="*/ 93 h 105"/>
                <a:gd name="T36" fmla="*/ 32 w 151"/>
                <a:gd name="T37" fmla="*/ 70 h 105"/>
                <a:gd name="T38" fmla="*/ 76 w 151"/>
                <a:gd name="T39" fmla="*/ 47 h 105"/>
                <a:gd name="T40" fmla="*/ 119 w 151"/>
                <a:gd name="T41" fmla="*/ 70 h 105"/>
                <a:gd name="T42" fmla="*/ 128 w 151"/>
                <a:gd name="T43" fmla="*/ 93 h 105"/>
                <a:gd name="T44" fmla="*/ 23 w 151"/>
                <a:gd name="T45" fmla="*/ 93 h 105"/>
                <a:gd name="T46" fmla="*/ 32 w 151"/>
                <a:gd name="T47" fmla="*/ 7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1" h="105">
                  <a:moveTo>
                    <a:pt x="145" y="93"/>
                  </a:moveTo>
                  <a:cubicBezTo>
                    <a:pt x="140" y="93"/>
                    <a:pt x="140" y="93"/>
                    <a:pt x="140" y="93"/>
                  </a:cubicBezTo>
                  <a:cubicBezTo>
                    <a:pt x="140" y="93"/>
                    <a:pt x="140" y="93"/>
                    <a:pt x="140" y="93"/>
                  </a:cubicBezTo>
                  <a:cubicBezTo>
                    <a:pt x="140" y="92"/>
                    <a:pt x="138" y="78"/>
                    <a:pt x="130" y="64"/>
                  </a:cubicBezTo>
                  <a:cubicBezTo>
                    <a:pt x="122" y="52"/>
                    <a:pt x="108" y="37"/>
                    <a:pt x="82" y="35"/>
                  </a:cubicBezTo>
                  <a:cubicBezTo>
                    <a:pt x="82" y="6"/>
                    <a:pt x="82" y="6"/>
                    <a:pt x="82" y="6"/>
                  </a:cubicBezTo>
                  <a:cubicBezTo>
                    <a:pt x="82" y="3"/>
                    <a:pt x="79" y="0"/>
                    <a:pt x="76" y="0"/>
                  </a:cubicBezTo>
                  <a:cubicBezTo>
                    <a:pt x="73" y="0"/>
                    <a:pt x="70" y="3"/>
                    <a:pt x="70" y="6"/>
                  </a:cubicBezTo>
                  <a:cubicBezTo>
                    <a:pt x="70" y="35"/>
                    <a:pt x="70" y="35"/>
                    <a:pt x="70" y="35"/>
                  </a:cubicBezTo>
                  <a:cubicBezTo>
                    <a:pt x="43" y="37"/>
                    <a:pt x="29" y="52"/>
                    <a:pt x="22" y="64"/>
                  </a:cubicBezTo>
                  <a:cubicBezTo>
                    <a:pt x="13" y="78"/>
                    <a:pt x="12" y="92"/>
                    <a:pt x="12" y="93"/>
                  </a:cubicBezTo>
                  <a:cubicBezTo>
                    <a:pt x="12" y="93"/>
                    <a:pt x="12" y="93"/>
                    <a:pt x="12" y="93"/>
                  </a:cubicBezTo>
                  <a:cubicBezTo>
                    <a:pt x="6" y="93"/>
                    <a:pt x="6" y="93"/>
                    <a:pt x="6" y="93"/>
                  </a:cubicBezTo>
                  <a:cubicBezTo>
                    <a:pt x="3" y="93"/>
                    <a:pt x="0" y="96"/>
                    <a:pt x="0" y="99"/>
                  </a:cubicBezTo>
                  <a:cubicBezTo>
                    <a:pt x="0" y="102"/>
                    <a:pt x="3" y="105"/>
                    <a:pt x="6" y="105"/>
                  </a:cubicBezTo>
                  <a:cubicBezTo>
                    <a:pt x="145" y="105"/>
                    <a:pt x="145" y="105"/>
                    <a:pt x="145" y="105"/>
                  </a:cubicBezTo>
                  <a:cubicBezTo>
                    <a:pt x="149" y="105"/>
                    <a:pt x="151" y="102"/>
                    <a:pt x="151" y="99"/>
                  </a:cubicBezTo>
                  <a:cubicBezTo>
                    <a:pt x="151" y="96"/>
                    <a:pt x="149" y="93"/>
                    <a:pt x="145" y="93"/>
                  </a:cubicBezTo>
                  <a:moveTo>
                    <a:pt x="32" y="70"/>
                  </a:moveTo>
                  <a:cubicBezTo>
                    <a:pt x="41" y="54"/>
                    <a:pt x="56" y="47"/>
                    <a:pt x="76" y="47"/>
                  </a:cubicBezTo>
                  <a:cubicBezTo>
                    <a:pt x="95" y="47"/>
                    <a:pt x="110" y="54"/>
                    <a:pt x="119" y="70"/>
                  </a:cubicBezTo>
                  <a:cubicBezTo>
                    <a:pt x="126" y="80"/>
                    <a:pt x="128" y="91"/>
                    <a:pt x="128" y="93"/>
                  </a:cubicBezTo>
                  <a:cubicBezTo>
                    <a:pt x="23" y="93"/>
                    <a:pt x="23" y="93"/>
                    <a:pt x="23" y="93"/>
                  </a:cubicBezTo>
                  <a:cubicBezTo>
                    <a:pt x="24" y="91"/>
                    <a:pt x="26" y="80"/>
                    <a:pt x="32" y="70"/>
                  </a:cubicBezTo>
                </a:path>
              </a:pathLst>
            </a:custGeom>
            <a:solidFill>
              <a:srgbClr val="002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36"/>
            <p:cNvSpPr>
              <a:spLocks/>
            </p:cNvSpPr>
            <p:nvPr/>
          </p:nvSpPr>
          <p:spPr bwMode="auto">
            <a:xfrm>
              <a:off x="131763" y="436563"/>
              <a:ext cx="41275" cy="220663"/>
            </a:xfrm>
            <a:custGeom>
              <a:avLst/>
              <a:gdLst>
                <a:gd name="T0" fmla="*/ 6 w 11"/>
                <a:gd name="T1" fmla="*/ 0 h 59"/>
                <a:gd name="T2" fmla="*/ 0 w 11"/>
                <a:gd name="T3" fmla="*/ 6 h 59"/>
                <a:gd name="T4" fmla="*/ 0 w 11"/>
                <a:gd name="T5" fmla="*/ 53 h 59"/>
                <a:gd name="T6" fmla="*/ 6 w 11"/>
                <a:gd name="T7" fmla="*/ 59 h 59"/>
                <a:gd name="T8" fmla="*/ 11 w 11"/>
                <a:gd name="T9" fmla="*/ 53 h 59"/>
                <a:gd name="T10" fmla="*/ 11 w 11"/>
                <a:gd name="T11" fmla="*/ 6 h 59"/>
                <a:gd name="T12" fmla="*/ 6 w 11"/>
                <a:gd name="T1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9">
                  <a:moveTo>
                    <a:pt x="6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6"/>
                    <a:pt x="2" y="59"/>
                    <a:pt x="6" y="59"/>
                  </a:cubicBezTo>
                  <a:cubicBezTo>
                    <a:pt x="9" y="59"/>
                    <a:pt x="11" y="56"/>
                    <a:pt x="11" y="53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6" y="0"/>
                  </a:cubicBezTo>
                </a:path>
              </a:pathLst>
            </a:custGeom>
            <a:solidFill>
              <a:srgbClr val="002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37"/>
            <p:cNvSpPr>
              <a:spLocks/>
            </p:cNvSpPr>
            <p:nvPr/>
          </p:nvSpPr>
          <p:spPr bwMode="auto">
            <a:xfrm>
              <a:off x="304800" y="436563"/>
              <a:ext cx="44450" cy="130175"/>
            </a:xfrm>
            <a:custGeom>
              <a:avLst/>
              <a:gdLst>
                <a:gd name="T0" fmla="*/ 6 w 12"/>
                <a:gd name="T1" fmla="*/ 0 h 35"/>
                <a:gd name="T2" fmla="*/ 0 w 12"/>
                <a:gd name="T3" fmla="*/ 6 h 35"/>
                <a:gd name="T4" fmla="*/ 0 w 12"/>
                <a:gd name="T5" fmla="*/ 30 h 35"/>
                <a:gd name="T6" fmla="*/ 6 w 12"/>
                <a:gd name="T7" fmla="*/ 35 h 35"/>
                <a:gd name="T8" fmla="*/ 12 w 12"/>
                <a:gd name="T9" fmla="*/ 30 h 35"/>
                <a:gd name="T10" fmla="*/ 12 w 12"/>
                <a:gd name="T11" fmla="*/ 6 h 35"/>
                <a:gd name="T12" fmla="*/ 6 w 12"/>
                <a:gd name="T1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5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3"/>
                    <a:pt x="3" y="35"/>
                    <a:pt x="6" y="35"/>
                  </a:cubicBezTo>
                  <a:cubicBezTo>
                    <a:pt x="9" y="35"/>
                    <a:pt x="12" y="33"/>
                    <a:pt x="12" y="30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002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/>
          </p:nvSpPr>
          <p:spPr bwMode="auto">
            <a:xfrm>
              <a:off x="217488" y="436563"/>
              <a:ext cx="46038" cy="261938"/>
            </a:xfrm>
            <a:custGeom>
              <a:avLst/>
              <a:gdLst>
                <a:gd name="T0" fmla="*/ 6 w 12"/>
                <a:gd name="T1" fmla="*/ 0 h 70"/>
                <a:gd name="T2" fmla="*/ 0 w 12"/>
                <a:gd name="T3" fmla="*/ 6 h 70"/>
                <a:gd name="T4" fmla="*/ 0 w 12"/>
                <a:gd name="T5" fmla="*/ 64 h 70"/>
                <a:gd name="T6" fmla="*/ 6 w 12"/>
                <a:gd name="T7" fmla="*/ 70 h 70"/>
                <a:gd name="T8" fmla="*/ 12 w 12"/>
                <a:gd name="T9" fmla="*/ 64 h 70"/>
                <a:gd name="T10" fmla="*/ 12 w 12"/>
                <a:gd name="T11" fmla="*/ 6 h 70"/>
                <a:gd name="T12" fmla="*/ 6 w 12"/>
                <a:gd name="T1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70">
                  <a:moveTo>
                    <a:pt x="6" y="0"/>
                  </a:moveTo>
                  <a:cubicBezTo>
                    <a:pt x="3" y="0"/>
                    <a:pt x="0" y="3"/>
                    <a:pt x="0" y="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8"/>
                    <a:pt x="3" y="70"/>
                    <a:pt x="6" y="70"/>
                  </a:cubicBezTo>
                  <a:cubicBezTo>
                    <a:pt x="9" y="70"/>
                    <a:pt x="12" y="68"/>
                    <a:pt x="12" y="64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</a:path>
              </a:pathLst>
            </a:custGeom>
            <a:solidFill>
              <a:srgbClr val="002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/>
          </p:nvSpPr>
          <p:spPr bwMode="auto">
            <a:xfrm>
              <a:off x="393700" y="436563"/>
              <a:ext cx="41275" cy="261938"/>
            </a:xfrm>
            <a:custGeom>
              <a:avLst/>
              <a:gdLst>
                <a:gd name="T0" fmla="*/ 5 w 11"/>
                <a:gd name="T1" fmla="*/ 0 h 70"/>
                <a:gd name="T2" fmla="*/ 0 w 11"/>
                <a:gd name="T3" fmla="*/ 6 h 70"/>
                <a:gd name="T4" fmla="*/ 0 w 11"/>
                <a:gd name="T5" fmla="*/ 64 h 70"/>
                <a:gd name="T6" fmla="*/ 5 w 11"/>
                <a:gd name="T7" fmla="*/ 70 h 70"/>
                <a:gd name="T8" fmla="*/ 11 w 11"/>
                <a:gd name="T9" fmla="*/ 64 h 70"/>
                <a:gd name="T10" fmla="*/ 11 w 11"/>
                <a:gd name="T11" fmla="*/ 6 h 70"/>
                <a:gd name="T12" fmla="*/ 5 w 11"/>
                <a:gd name="T1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70">
                  <a:moveTo>
                    <a:pt x="5" y="0"/>
                  </a:moveTo>
                  <a:cubicBezTo>
                    <a:pt x="2" y="0"/>
                    <a:pt x="0" y="3"/>
                    <a:pt x="0" y="6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8"/>
                    <a:pt x="2" y="70"/>
                    <a:pt x="5" y="70"/>
                  </a:cubicBezTo>
                  <a:cubicBezTo>
                    <a:pt x="9" y="70"/>
                    <a:pt x="11" y="68"/>
                    <a:pt x="11" y="64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3"/>
                    <a:pt x="9" y="0"/>
                    <a:pt x="5" y="0"/>
                  </a:cubicBezTo>
                </a:path>
              </a:pathLst>
            </a:custGeom>
            <a:solidFill>
              <a:srgbClr val="002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0" name="Group 130"/>
          <p:cNvGrpSpPr/>
          <p:nvPr/>
        </p:nvGrpSpPr>
        <p:grpSpPr>
          <a:xfrm>
            <a:off x="2740074" y="6225769"/>
            <a:ext cx="787400" cy="379094"/>
            <a:chOff x="0" y="0"/>
            <a:chExt cx="787400" cy="379413"/>
          </a:xfrm>
        </p:grpSpPr>
        <p:sp>
          <p:nvSpPr>
            <p:cNvPr id="21" name="Freeform 119"/>
            <p:cNvSpPr>
              <a:spLocks/>
            </p:cNvSpPr>
            <p:nvPr/>
          </p:nvSpPr>
          <p:spPr bwMode="auto">
            <a:xfrm>
              <a:off x="569913" y="98425"/>
              <a:ext cx="41275" cy="195263"/>
            </a:xfrm>
            <a:custGeom>
              <a:avLst/>
              <a:gdLst>
                <a:gd name="T0" fmla="*/ 5 w 11"/>
                <a:gd name="T1" fmla="*/ 52 h 52"/>
                <a:gd name="T2" fmla="*/ 0 w 11"/>
                <a:gd name="T3" fmla="*/ 46 h 52"/>
                <a:gd name="T4" fmla="*/ 0 w 11"/>
                <a:gd name="T5" fmla="*/ 5 h 52"/>
                <a:gd name="T6" fmla="*/ 5 w 11"/>
                <a:gd name="T7" fmla="*/ 0 h 52"/>
                <a:gd name="T8" fmla="*/ 11 w 11"/>
                <a:gd name="T9" fmla="*/ 5 h 52"/>
                <a:gd name="T10" fmla="*/ 11 w 11"/>
                <a:gd name="T11" fmla="*/ 46 h 52"/>
                <a:gd name="T12" fmla="*/ 5 w 11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52">
                  <a:moveTo>
                    <a:pt x="5" y="52"/>
                  </a:moveTo>
                  <a:cubicBezTo>
                    <a:pt x="2" y="52"/>
                    <a:pt x="0" y="49"/>
                    <a:pt x="0" y="4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1" y="49"/>
                    <a:pt x="9" y="52"/>
                    <a:pt x="5" y="52"/>
                  </a:cubicBezTo>
                </a:path>
              </a:pathLst>
            </a:custGeom>
            <a:solidFill>
              <a:srgbClr val="002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120"/>
            <p:cNvSpPr>
              <a:spLocks/>
            </p:cNvSpPr>
            <p:nvPr/>
          </p:nvSpPr>
          <p:spPr bwMode="auto">
            <a:xfrm>
              <a:off x="657225" y="139700"/>
              <a:ext cx="41275" cy="153988"/>
            </a:xfrm>
            <a:custGeom>
              <a:avLst/>
              <a:gdLst>
                <a:gd name="T0" fmla="*/ 6 w 11"/>
                <a:gd name="T1" fmla="*/ 41 h 41"/>
                <a:gd name="T2" fmla="*/ 0 w 11"/>
                <a:gd name="T3" fmla="*/ 35 h 41"/>
                <a:gd name="T4" fmla="*/ 0 w 11"/>
                <a:gd name="T5" fmla="*/ 6 h 41"/>
                <a:gd name="T6" fmla="*/ 6 w 11"/>
                <a:gd name="T7" fmla="*/ 0 h 41"/>
                <a:gd name="T8" fmla="*/ 11 w 11"/>
                <a:gd name="T9" fmla="*/ 6 h 41"/>
                <a:gd name="T10" fmla="*/ 11 w 11"/>
                <a:gd name="T11" fmla="*/ 35 h 41"/>
                <a:gd name="T12" fmla="*/ 6 w 11"/>
                <a:gd name="T13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41">
                  <a:moveTo>
                    <a:pt x="6" y="41"/>
                  </a:moveTo>
                  <a:cubicBezTo>
                    <a:pt x="2" y="41"/>
                    <a:pt x="0" y="38"/>
                    <a:pt x="0" y="3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9" y="0"/>
                    <a:pt x="11" y="3"/>
                    <a:pt x="11" y="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8"/>
                    <a:pt x="9" y="41"/>
                    <a:pt x="6" y="41"/>
                  </a:cubicBezTo>
                </a:path>
              </a:pathLst>
            </a:custGeom>
            <a:solidFill>
              <a:srgbClr val="002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121"/>
            <p:cNvSpPr>
              <a:spLocks/>
            </p:cNvSpPr>
            <p:nvPr/>
          </p:nvSpPr>
          <p:spPr bwMode="auto">
            <a:xfrm>
              <a:off x="476250" y="0"/>
              <a:ext cx="311150" cy="98425"/>
            </a:xfrm>
            <a:custGeom>
              <a:avLst/>
              <a:gdLst>
                <a:gd name="T0" fmla="*/ 59 w 83"/>
                <a:gd name="T1" fmla="*/ 26 h 26"/>
                <a:gd name="T2" fmla="*/ 55 w 83"/>
                <a:gd name="T3" fmla="*/ 26 h 26"/>
                <a:gd name="T4" fmla="*/ 39 w 83"/>
                <a:gd name="T5" fmla="*/ 19 h 26"/>
                <a:gd name="T6" fmla="*/ 10 w 83"/>
                <a:gd name="T7" fmla="*/ 18 h 26"/>
                <a:gd name="T8" fmla="*/ 2 w 83"/>
                <a:gd name="T9" fmla="*/ 16 h 26"/>
                <a:gd name="T10" fmla="*/ 4 w 83"/>
                <a:gd name="T11" fmla="*/ 8 h 26"/>
                <a:gd name="T12" fmla="*/ 29 w 83"/>
                <a:gd name="T13" fmla="*/ 1 h 26"/>
                <a:gd name="T14" fmla="*/ 45 w 83"/>
                <a:gd name="T15" fmla="*/ 9 h 26"/>
                <a:gd name="T16" fmla="*/ 57 w 83"/>
                <a:gd name="T17" fmla="*/ 15 h 26"/>
                <a:gd name="T18" fmla="*/ 74 w 83"/>
                <a:gd name="T19" fmla="*/ 9 h 26"/>
                <a:gd name="T20" fmla="*/ 82 w 83"/>
                <a:gd name="T21" fmla="*/ 11 h 26"/>
                <a:gd name="T22" fmla="*/ 80 w 83"/>
                <a:gd name="T23" fmla="*/ 19 h 26"/>
                <a:gd name="T24" fmla="*/ 59 w 83"/>
                <a:gd name="T2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3" h="26">
                  <a:moveTo>
                    <a:pt x="59" y="26"/>
                  </a:moveTo>
                  <a:cubicBezTo>
                    <a:pt x="58" y="26"/>
                    <a:pt x="56" y="26"/>
                    <a:pt x="55" y="26"/>
                  </a:cubicBezTo>
                  <a:cubicBezTo>
                    <a:pt x="48" y="25"/>
                    <a:pt x="43" y="22"/>
                    <a:pt x="39" y="19"/>
                  </a:cubicBezTo>
                  <a:cubicBezTo>
                    <a:pt x="30" y="13"/>
                    <a:pt x="24" y="9"/>
                    <a:pt x="10" y="18"/>
                  </a:cubicBezTo>
                  <a:cubicBezTo>
                    <a:pt x="8" y="20"/>
                    <a:pt x="4" y="19"/>
                    <a:pt x="2" y="16"/>
                  </a:cubicBezTo>
                  <a:cubicBezTo>
                    <a:pt x="0" y="13"/>
                    <a:pt x="1" y="10"/>
                    <a:pt x="4" y="8"/>
                  </a:cubicBezTo>
                  <a:cubicBezTo>
                    <a:pt x="13" y="2"/>
                    <a:pt x="21" y="0"/>
                    <a:pt x="29" y="1"/>
                  </a:cubicBezTo>
                  <a:cubicBezTo>
                    <a:pt x="35" y="2"/>
                    <a:pt x="41" y="6"/>
                    <a:pt x="45" y="9"/>
                  </a:cubicBezTo>
                  <a:cubicBezTo>
                    <a:pt x="49" y="12"/>
                    <a:pt x="53" y="14"/>
                    <a:pt x="57" y="15"/>
                  </a:cubicBezTo>
                  <a:cubicBezTo>
                    <a:pt x="59" y="15"/>
                    <a:pt x="64" y="16"/>
                    <a:pt x="74" y="9"/>
                  </a:cubicBezTo>
                  <a:cubicBezTo>
                    <a:pt x="76" y="7"/>
                    <a:pt x="80" y="8"/>
                    <a:pt x="82" y="11"/>
                  </a:cubicBezTo>
                  <a:cubicBezTo>
                    <a:pt x="83" y="13"/>
                    <a:pt x="83" y="17"/>
                    <a:pt x="80" y="19"/>
                  </a:cubicBezTo>
                  <a:cubicBezTo>
                    <a:pt x="72" y="24"/>
                    <a:pt x="65" y="26"/>
                    <a:pt x="59" y="26"/>
                  </a:cubicBezTo>
                </a:path>
              </a:pathLst>
            </a:custGeom>
            <a:solidFill>
              <a:srgbClr val="002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122"/>
            <p:cNvSpPr>
              <a:spLocks/>
            </p:cNvSpPr>
            <p:nvPr/>
          </p:nvSpPr>
          <p:spPr bwMode="auto">
            <a:xfrm>
              <a:off x="479425" y="117475"/>
              <a:ext cx="46038" cy="176213"/>
            </a:xfrm>
            <a:custGeom>
              <a:avLst/>
              <a:gdLst>
                <a:gd name="T0" fmla="*/ 6 w 12"/>
                <a:gd name="T1" fmla="*/ 47 h 47"/>
                <a:gd name="T2" fmla="*/ 0 w 12"/>
                <a:gd name="T3" fmla="*/ 41 h 47"/>
                <a:gd name="T4" fmla="*/ 0 w 12"/>
                <a:gd name="T5" fmla="*/ 6 h 47"/>
                <a:gd name="T6" fmla="*/ 6 w 12"/>
                <a:gd name="T7" fmla="*/ 0 h 47"/>
                <a:gd name="T8" fmla="*/ 12 w 12"/>
                <a:gd name="T9" fmla="*/ 6 h 47"/>
                <a:gd name="T10" fmla="*/ 12 w 12"/>
                <a:gd name="T11" fmla="*/ 41 h 47"/>
                <a:gd name="T12" fmla="*/ 6 w 12"/>
                <a:gd name="T13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7">
                  <a:moveTo>
                    <a:pt x="6" y="47"/>
                  </a:moveTo>
                  <a:cubicBezTo>
                    <a:pt x="3" y="47"/>
                    <a:pt x="0" y="44"/>
                    <a:pt x="0" y="4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cubicBezTo>
                    <a:pt x="12" y="41"/>
                    <a:pt x="12" y="41"/>
                    <a:pt x="12" y="41"/>
                  </a:cubicBezTo>
                  <a:cubicBezTo>
                    <a:pt x="12" y="44"/>
                    <a:pt x="9" y="47"/>
                    <a:pt x="6" y="47"/>
                  </a:cubicBezTo>
                </a:path>
              </a:pathLst>
            </a:custGeom>
            <a:solidFill>
              <a:srgbClr val="002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123"/>
            <p:cNvSpPr>
              <a:spLocks/>
            </p:cNvSpPr>
            <p:nvPr/>
          </p:nvSpPr>
          <p:spPr bwMode="auto">
            <a:xfrm>
              <a:off x="0" y="117475"/>
              <a:ext cx="787400" cy="261938"/>
            </a:xfrm>
            <a:custGeom>
              <a:avLst/>
              <a:gdLst>
                <a:gd name="T0" fmla="*/ 204 w 210"/>
                <a:gd name="T1" fmla="*/ 70 h 70"/>
                <a:gd name="T2" fmla="*/ 18 w 210"/>
                <a:gd name="T3" fmla="*/ 70 h 70"/>
                <a:gd name="T4" fmla="*/ 0 w 210"/>
                <a:gd name="T5" fmla="*/ 53 h 70"/>
                <a:gd name="T6" fmla="*/ 6 w 210"/>
                <a:gd name="T7" fmla="*/ 40 h 70"/>
                <a:gd name="T8" fmla="*/ 18 w 210"/>
                <a:gd name="T9" fmla="*/ 35 h 70"/>
                <a:gd name="T10" fmla="*/ 88 w 210"/>
                <a:gd name="T11" fmla="*/ 35 h 70"/>
                <a:gd name="T12" fmla="*/ 93 w 210"/>
                <a:gd name="T13" fmla="*/ 41 h 70"/>
                <a:gd name="T14" fmla="*/ 88 w 210"/>
                <a:gd name="T15" fmla="*/ 47 h 70"/>
                <a:gd name="T16" fmla="*/ 18 w 210"/>
                <a:gd name="T17" fmla="*/ 47 h 70"/>
                <a:gd name="T18" fmla="*/ 14 w 210"/>
                <a:gd name="T19" fmla="*/ 49 h 70"/>
                <a:gd name="T20" fmla="*/ 12 w 210"/>
                <a:gd name="T21" fmla="*/ 53 h 70"/>
                <a:gd name="T22" fmla="*/ 18 w 210"/>
                <a:gd name="T23" fmla="*/ 58 h 70"/>
                <a:gd name="T24" fmla="*/ 198 w 210"/>
                <a:gd name="T25" fmla="*/ 58 h 70"/>
                <a:gd name="T26" fmla="*/ 198 w 210"/>
                <a:gd name="T27" fmla="*/ 6 h 70"/>
                <a:gd name="T28" fmla="*/ 204 w 210"/>
                <a:gd name="T29" fmla="*/ 0 h 70"/>
                <a:gd name="T30" fmla="*/ 210 w 210"/>
                <a:gd name="T31" fmla="*/ 6 h 70"/>
                <a:gd name="T32" fmla="*/ 210 w 210"/>
                <a:gd name="T33" fmla="*/ 64 h 70"/>
                <a:gd name="T34" fmla="*/ 204 w 210"/>
                <a:gd name="T3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70">
                  <a:moveTo>
                    <a:pt x="204" y="70"/>
                  </a:moveTo>
                  <a:cubicBezTo>
                    <a:pt x="18" y="70"/>
                    <a:pt x="18" y="70"/>
                    <a:pt x="18" y="70"/>
                  </a:cubicBezTo>
                  <a:cubicBezTo>
                    <a:pt x="8" y="70"/>
                    <a:pt x="0" y="62"/>
                    <a:pt x="0" y="53"/>
                  </a:cubicBezTo>
                  <a:cubicBezTo>
                    <a:pt x="0" y="48"/>
                    <a:pt x="2" y="44"/>
                    <a:pt x="6" y="40"/>
                  </a:cubicBezTo>
                  <a:cubicBezTo>
                    <a:pt x="9" y="37"/>
                    <a:pt x="13" y="35"/>
                    <a:pt x="1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91" y="35"/>
                    <a:pt x="93" y="38"/>
                    <a:pt x="93" y="41"/>
                  </a:cubicBezTo>
                  <a:cubicBezTo>
                    <a:pt x="93" y="44"/>
                    <a:pt x="91" y="47"/>
                    <a:pt x="8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6" y="47"/>
                    <a:pt x="15" y="47"/>
                    <a:pt x="14" y="49"/>
                  </a:cubicBezTo>
                  <a:cubicBezTo>
                    <a:pt x="13" y="50"/>
                    <a:pt x="12" y="51"/>
                    <a:pt x="12" y="53"/>
                  </a:cubicBezTo>
                  <a:cubicBezTo>
                    <a:pt x="12" y="56"/>
                    <a:pt x="15" y="58"/>
                    <a:pt x="18" y="58"/>
                  </a:cubicBezTo>
                  <a:cubicBezTo>
                    <a:pt x="198" y="58"/>
                    <a:pt x="198" y="58"/>
                    <a:pt x="198" y="58"/>
                  </a:cubicBezTo>
                  <a:cubicBezTo>
                    <a:pt x="198" y="6"/>
                    <a:pt x="198" y="6"/>
                    <a:pt x="198" y="6"/>
                  </a:cubicBezTo>
                  <a:cubicBezTo>
                    <a:pt x="198" y="3"/>
                    <a:pt x="201" y="0"/>
                    <a:pt x="204" y="0"/>
                  </a:cubicBezTo>
                  <a:cubicBezTo>
                    <a:pt x="207" y="0"/>
                    <a:pt x="210" y="3"/>
                    <a:pt x="210" y="6"/>
                  </a:cubicBezTo>
                  <a:cubicBezTo>
                    <a:pt x="210" y="64"/>
                    <a:pt x="210" y="64"/>
                    <a:pt x="210" y="64"/>
                  </a:cubicBezTo>
                  <a:cubicBezTo>
                    <a:pt x="210" y="68"/>
                    <a:pt x="207" y="70"/>
                    <a:pt x="204" y="70"/>
                  </a:cubicBezTo>
                </a:path>
              </a:pathLst>
            </a:custGeom>
            <a:solidFill>
              <a:srgbClr val="002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Oval 124"/>
            <p:cNvSpPr>
              <a:spLocks noChangeArrowheads="1"/>
            </p:cNvSpPr>
            <p:nvPr/>
          </p:nvSpPr>
          <p:spPr bwMode="auto">
            <a:xfrm>
              <a:off x="393700" y="247650"/>
              <a:ext cx="44450" cy="46038"/>
            </a:xfrm>
            <a:prstGeom prst="ellipse">
              <a:avLst/>
            </a:prstGeom>
            <a:solidFill>
              <a:srgbClr val="002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2" name="Group 21"/>
          <p:cNvGrpSpPr/>
          <p:nvPr/>
        </p:nvGrpSpPr>
        <p:grpSpPr>
          <a:xfrm>
            <a:off x="4070679" y="6048820"/>
            <a:ext cx="795027" cy="588649"/>
            <a:chOff x="0" y="0"/>
            <a:chExt cx="795338" cy="588963"/>
          </a:xfrm>
        </p:grpSpPr>
        <p:sp>
          <p:nvSpPr>
            <p:cNvPr id="33" name="Oval 22"/>
            <p:cNvSpPr>
              <a:spLocks noChangeArrowheads="1"/>
            </p:cNvSpPr>
            <p:nvPr/>
          </p:nvSpPr>
          <p:spPr bwMode="auto">
            <a:xfrm>
              <a:off x="592138" y="44450"/>
              <a:ext cx="46038" cy="41275"/>
            </a:xfrm>
            <a:prstGeom prst="ellipse">
              <a:avLst/>
            </a:prstGeom>
            <a:solidFill>
              <a:srgbClr val="002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23"/>
            <p:cNvSpPr>
              <a:spLocks noEditPoints="1"/>
            </p:cNvSpPr>
            <p:nvPr/>
          </p:nvSpPr>
          <p:spPr bwMode="auto">
            <a:xfrm>
              <a:off x="295275" y="434975"/>
              <a:ext cx="200025" cy="153988"/>
            </a:xfrm>
            <a:custGeom>
              <a:avLst/>
              <a:gdLst>
                <a:gd name="T0" fmla="*/ 51 w 53"/>
                <a:gd name="T1" fmla="*/ 10 h 41"/>
                <a:gd name="T2" fmla="*/ 51 w 53"/>
                <a:gd name="T3" fmla="*/ 10 h 41"/>
                <a:gd name="T4" fmla="*/ 27 w 53"/>
                <a:gd name="T5" fmla="*/ 0 h 41"/>
                <a:gd name="T6" fmla="*/ 3 w 53"/>
                <a:gd name="T7" fmla="*/ 10 h 41"/>
                <a:gd name="T8" fmla="*/ 2 w 53"/>
                <a:gd name="T9" fmla="*/ 18 h 41"/>
                <a:gd name="T10" fmla="*/ 22 w 53"/>
                <a:gd name="T11" fmla="*/ 39 h 41"/>
                <a:gd name="T12" fmla="*/ 27 w 53"/>
                <a:gd name="T13" fmla="*/ 41 h 41"/>
                <a:gd name="T14" fmla="*/ 27 w 53"/>
                <a:gd name="T15" fmla="*/ 41 h 41"/>
                <a:gd name="T16" fmla="*/ 31 w 53"/>
                <a:gd name="T17" fmla="*/ 39 h 41"/>
                <a:gd name="T18" fmla="*/ 51 w 53"/>
                <a:gd name="T19" fmla="*/ 18 h 41"/>
                <a:gd name="T20" fmla="*/ 51 w 53"/>
                <a:gd name="T21" fmla="*/ 10 h 41"/>
                <a:gd name="T22" fmla="*/ 27 w 53"/>
                <a:gd name="T23" fmla="*/ 27 h 41"/>
                <a:gd name="T24" fmla="*/ 15 w 53"/>
                <a:gd name="T25" fmla="*/ 15 h 41"/>
                <a:gd name="T26" fmla="*/ 27 w 53"/>
                <a:gd name="T27" fmla="*/ 12 h 41"/>
                <a:gd name="T28" fmla="*/ 38 w 53"/>
                <a:gd name="T29" fmla="*/ 15 h 41"/>
                <a:gd name="T30" fmla="*/ 27 w 53"/>
                <a:gd name="T31" fmla="*/ 27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3" h="41">
                  <a:moveTo>
                    <a:pt x="51" y="10"/>
                  </a:moveTo>
                  <a:cubicBezTo>
                    <a:pt x="51" y="10"/>
                    <a:pt x="51" y="10"/>
                    <a:pt x="51" y="10"/>
                  </a:cubicBezTo>
                  <a:cubicBezTo>
                    <a:pt x="44" y="4"/>
                    <a:pt x="36" y="0"/>
                    <a:pt x="27" y="0"/>
                  </a:cubicBezTo>
                  <a:cubicBezTo>
                    <a:pt x="18" y="0"/>
                    <a:pt x="9" y="4"/>
                    <a:pt x="3" y="10"/>
                  </a:cubicBezTo>
                  <a:cubicBezTo>
                    <a:pt x="0" y="12"/>
                    <a:pt x="0" y="16"/>
                    <a:pt x="2" y="18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4" y="40"/>
                    <a:pt x="25" y="41"/>
                    <a:pt x="27" y="41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8" y="41"/>
                    <a:pt x="30" y="40"/>
                    <a:pt x="31" y="39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3" y="16"/>
                    <a:pt x="53" y="12"/>
                    <a:pt x="51" y="10"/>
                  </a:cubicBezTo>
                  <a:moveTo>
                    <a:pt x="27" y="27"/>
                  </a:moveTo>
                  <a:cubicBezTo>
                    <a:pt x="15" y="15"/>
                    <a:pt x="15" y="15"/>
                    <a:pt x="15" y="15"/>
                  </a:cubicBezTo>
                  <a:cubicBezTo>
                    <a:pt x="19" y="13"/>
                    <a:pt x="23" y="12"/>
                    <a:pt x="27" y="12"/>
                  </a:cubicBezTo>
                  <a:cubicBezTo>
                    <a:pt x="31" y="12"/>
                    <a:pt x="34" y="13"/>
                    <a:pt x="38" y="15"/>
                  </a:cubicBezTo>
                  <a:lnTo>
                    <a:pt x="27" y="27"/>
                  </a:lnTo>
                  <a:close/>
                </a:path>
              </a:pathLst>
            </a:custGeom>
            <a:solidFill>
              <a:srgbClr val="002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24"/>
            <p:cNvSpPr>
              <a:spLocks/>
            </p:cNvSpPr>
            <p:nvPr/>
          </p:nvSpPr>
          <p:spPr bwMode="auto">
            <a:xfrm>
              <a:off x="0" y="0"/>
              <a:ext cx="795338" cy="273050"/>
            </a:xfrm>
            <a:custGeom>
              <a:avLst/>
              <a:gdLst>
                <a:gd name="T0" fmla="*/ 187 w 212"/>
                <a:gd name="T1" fmla="*/ 24 h 73"/>
                <a:gd name="T2" fmla="*/ 197 w 212"/>
                <a:gd name="T3" fmla="*/ 46 h 73"/>
                <a:gd name="T4" fmla="*/ 26 w 212"/>
                <a:gd name="T5" fmla="*/ 59 h 73"/>
                <a:gd name="T6" fmla="*/ 140 w 212"/>
                <a:gd name="T7" fmla="*/ 16 h 73"/>
                <a:gd name="T8" fmla="*/ 106 w 212"/>
                <a:gd name="T9" fmla="*/ 0 h 73"/>
                <a:gd name="T10" fmla="*/ 0 w 212"/>
                <a:gd name="T11" fmla="*/ 44 h 73"/>
                <a:gd name="T12" fmla="*/ 0 w 212"/>
                <a:gd name="T13" fmla="*/ 44 h 73"/>
                <a:gd name="T14" fmla="*/ 0 w 212"/>
                <a:gd name="T15" fmla="*/ 44 h 73"/>
                <a:gd name="T16" fmla="*/ 0 w 212"/>
                <a:gd name="T17" fmla="*/ 45 h 73"/>
                <a:gd name="T18" fmla="*/ 0 w 212"/>
                <a:gd name="T19" fmla="*/ 45 h 73"/>
                <a:gd name="T20" fmla="*/ 0 w 212"/>
                <a:gd name="T21" fmla="*/ 46 h 73"/>
                <a:gd name="T22" fmla="*/ 0 w 212"/>
                <a:gd name="T23" fmla="*/ 46 h 73"/>
                <a:gd name="T24" fmla="*/ 0 w 212"/>
                <a:gd name="T25" fmla="*/ 47 h 73"/>
                <a:gd name="T26" fmla="*/ 0 w 212"/>
                <a:gd name="T27" fmla="*/ 47 h 73"/>
                <a:gd name="T28" fmla="*/ 0 w 212"/>
                <a:gd name="T29" fmla="*/ 47 h 73"/>
                <a:gd name="T30" fmla="*/ 0 w 212"/>
                <a:gd name="T31" fmla="*/ 48 h 73"/>
                <a:gd name="T32" fmla="*/ 0 w 212"/>
                <a:gd name="T33" fmla="*/ 48 h 73"/>
                <a:gd name="T34" fmla="*/ 1 w 212"/>
                <a:gd name="T35" fmla="*/ 48 h 73"/>
                <a:gd name="T36" fmla="*/ 1 w 212"/>
                <a:gd name="T37" fmla="*/ 49 h 73"/>
                <a:gd name="T38" fmla="*/ 1 w 212"/>
                <a:gd name="T39" fmla="*/ 49 h 73"/>
                <a:gd name="T40" fmla="*/ 1 w 212"/>
                <a:gd name="T41" fmla="*/ 49 h 73"/>
                <a:gd name="T42" fmla="*/ 21 w 212"/>
                <a:gd name="T43" fmla="*/ 71 h 73"/>
                <a:gd name="T44" fmla="*/ 27 w 212"/>
                <a:gd name="T45" fmla="*/ 72 h 73"/>
                <a:gd name="T46" fmla="*/ 27 w 212"/>
                <a:gd name="T47" fmla="*/ 72 h 73"/>
                <a:gd name="T48" fmla="*/ 28 w 212"/>
                <a:gd name="T49" fmla="*/ 72 h 73"/>
                <a:gd name="T50" fmla="*/ 29 w 212"/>
                <a:gd name="T51" fmla="*/ 72 h 73"/>
                <a:gd name="T52" fmla="*/ 30 w 212"/>
                <a:gd name="T53" fmla="*/ 71 h 73"/>
                <a:gd name="T54" fmla="*/ 181 w 212"/>
                <a:gd name="T55" fmla="*/ 71 h 73"/>
                <a:gd name="T56" fmla="*/ 182 w 212"/>
                <a:gd name="T57" fmla="*/ 71 h 73"/>
                <a:gd name="T58" fmla="*/ 183 w 212"/>
                <a:gd name="T59" fmla="*/ 72 h 73"/>
                <a:gd name="T60" fmla="*/ 184 w 212"/>
                <a:gd name="T61" fmla="*/ 72 h 73"/>
                <a:gd name="T62" fmla="*/ 184 w 212"/>
                <a:gd name="T63" fmla="*/ 72 h 73"/>
                <a:gd name="T64" fmla="*/ 185 w 212"/>
                <a:gd name="T65" fmla="*/ 72 h 73"/>
                <a:gd name="T66" fmla="*/ 186 w 212"/>
                <a:gd name="T67" fmla="*/ 72 h 73"/>
                <a:gd name="T68" fmla="*/ 186 w 212"/>
                <a:gd name="T69" fmla="*/ 72 h 73"/>
                <a:gd name="T70" fmla="*/ 187 w 212"/>
                <a:gd name="T71" fmla="*/ 72 h 73"/>
                <a:gd name="T72" fmla="*/ 187 w 212"/>
                <a:gd name="T73" fmla="*/ 72 h 73"/>
                <a:gd name="T74" fmla="*/ 187 w 212"/>
                <a:gd name="T75" fmla="*/ 72 h 73"/>
                <a:gd name="T76" fmla="*/ 188 w 212"/>
                <a:gd name="T77" fmla="*/ 72 h 73"/>
                <a:gd name="T78" fmla="*/ 188 w 212"/>
                <a:gd name="T79" fmla="*/ 72 h 73"/>
                <a:gd name="T80" fmla="*/ 189 w 212"/>
                <a:gd name="T81" fmla="*/ 71 h 73"/>
                <a:gd name="T82" fmla="*/ 189 w 212"/>
                <a:gd name="T83" fmla="*/ 71 h 73"/>
                <a:gd name="T84" fmla="*/ 189 w 212"/>
                <a:gd name="T85" fmla="*/ 71 h 73"/>
                <a:gd name="T86" fmla="*/ 190 w 212"/>
                <a:gd name="T87" fmla="*/ 71 h 73"/>
                <a:gd name="T88" fmla="*/ 210 w 212"/>
                <a:gd name="T89" fmla="*/ 49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2" h="73">
                  <a:moveTo>
                    <a:pt x="210" y="49"/>
                  </a:moveTo>
                  <a:cubicBezTo>
                    <a:pt x="212" y="47"/>
                    <a:pt x="212" y="43"/>
                    <a:pt x="209" y="41"/>
                  </a:cubicBezTo>
                  <a:cubicBezTo>
                    <a:pt x="203" y="35"/>
                    <a:pt x="195" y="29"/>
                    <a:pt x="187" y="24"/>
                  </a:cubicBezTo>
                  <a:cubicBezTo>
                    <a:pt x="185" y="22"/>
                    <a:pt x="181" y="23"/>
                    <a:pt x="179" y="26"/>
                  </a:cubicBezTo>
                  <a:cubicBezTo>
                    <a:pt x="178" y="28"/>
                    <a:pt x="178" y="32"/>
                    <a:pt x="181" y="34"/>
                  </a:cubicBezTo>
                  <a:cubicBezTo>
                    <a:pt x="187" y="37"/>
                    <a:pt x="192" y="41"/>
                    <a:pt x="197" y="46"/>
                  </a:cubicBezTo>
                  <a:cubicBezTo>
                    <a:pt x="185" y="58"/>
                    <a:pt x="185" y="58"/>
                    <a:pt x="185" y="58"/>
                  </a:cubicBezTo>
                  <a:cubicBezTo>
                    <a:pt x="163" y="39"/>
                    <a:pt x="135" y="29"/>
                    <a:pt x="106" y="29"/>
                  </a:cubicBezTo>
                  <a:cubicBezTo>
                    <a:pt x="76" y="29"/>
                    <a:pt x="48" y="39"/>
                    <a:pt x="26" y="59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39" y="24"/>
                    <a:pt x="72" y="12"/>
                    <a:pt x="106" y="12"/>
                  </a:cubicBezTo>
                  <a:cubicBezTo>
                    <a:pt x="117" y="12"/>
                    <a:pt x="129" y="13"/>
                    <a:pt x="140" y="16"/>
                  </a:cubicBezTo>
                  <a:cubicBezTo>
                    <a:pt x="143" y="17"/>
                    <a:pt x="146" y="15"/>
                    <a:pt x="147" y="12"/>
                  </a:cubicBezTo>
                  <a:cubicBezTo>
                    <a:pt x="148" y="9"/>
                    <a:pt x="146" y="5"/>
                    <a:pt x="143" y="5"/>
                  </a:cubicBezTo>
                  <a:cubicBezTo>
                    <a:pt x="131" y="1"/>
                    <a:pt x="118" y="0"/>
                    <a:pt x="106" y="0"/>
                  </a:cubicBezTo>
                  <a:cubicBezTo>
                    <a:pt x="67" y="0"/>
                    <a:pt x="30" y="15"/>
                    <a:pt x="2" y="41"/>
                  </a:cubicBezTo>
                  <a:cubicBezTo>
                    <a:pt x="1" y="42"/>
                    <a:pt x="1" y="43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46"/>
                    <a:pt x="0" y="46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7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1" y="50"/>
                    <a:pt x="1" y="50"/>
                    <a:pt x="1" y="50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2" y="72"/>
                    <a:pt x="24" y="72"/>
                    <a:pt x="25" y="73"/>
                  </a:cubicBezTo>
                  <a:cubicBezTo>
                    <a:pt x="25" y="73"/>
                    <a:pt x="26" y="73"/>
                    <a:pt x="26" y="73"/>
                  </a:cubicBezTo>
                  <a:cubicBezTo>
                    <a:pt x="26" y="73"/>
                    <a:pt x="26" y="73"/>
                    <a:pt x="27" y="72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7" y="72"/>
                    <a:pt x="27" y="72"/>
                    <a:pt x="27" y="72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8" y="72"/>
                    <a:pt x="28" y="72"/>
                    <a:pt x="28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9" y="72"/>
                    <a:pt x="29" y="72"/>
                    <a:pt x="29" y="72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71"/>
                    <a:pt x="30" y="71"/>
                    <a:pt x="30" y="71"/>
                  </a:cubicBezTo>
                  <a:cubicBezTo>
                    <a:pt x="50" y="51"/>
                    <a:pt x="77" y="41"/>
                    <a:pt x="106" y="41"/>
                  </a:cubicBezTo>
                  <a:cubicBezTo>
                    <a:pt x="134" y="41"/>
                    <a:pt x="161" y="51"/>
                    <a:pt x="181" y="71"/>
                  </a:cubicBezTo>
                  <a:cubicBezTo>
                    <a:pt x="181" y="71"/>
                    <a:pt x="181" y="71"/>
                    <a:pt x="181" y="71"/>
                  </a:cubicBezTo>
                  <a:cubicBezTo>
                    <a:pt x="182" y="71"/>
                    <a:pt x="182" y="71"/>
                    <a:pt x="182" y="71"/>
                  </a:cubicBezTo>
                  <a:cubicBezTo>
                    <a:pt x="182" y="71"/>
                    <a:pt x="182" y="71"/>
                    <a:pt x="182" y="71"/>
                  </a:cubicBezTo>
                  <a:cubicBezTo>
                    <a:pt x="182" y="71"/>
                    <a:pt x="182" y="71"/>
                    <a:pt x="182" y="71"/>
                  </a:cubicBezTo>
                  <a:cubicBezTo>
                    <a:pt x="182" y="71"/>
                    <a:pt x="182" y="71"/>
                    <a:pt x="182" y="71"/>
                  </a:cubicBezTo>
                  <a:cubicBezTo>
                    <a:pt x="183" y="72"/>
                    <a:pt x="183" y="72"/>
                    <a:pt x="183" y="72"/>
                  </a:cubicBezTo>
                  <a:cubicBezTo>
                    <a:pt x="183" y="72"/>
                    <a:pt x="183" y="72"/>
                    <a:pt x="183" y="72"/>
                  </a:cubicBezTo>
                  <a:cubicBezTo>
                    <a:pt x="183" y="72"/>
                    <a:pt x="183" y="72"/>
                    <a:pt x="183" y="72"/>
                  </a:cubicBezTo>
                  <a:cubicBezTo>
                    <a:pt x="183" y="72"/>
                    <a:pt x="183" y="72"/>
                    <a:pt x="183" y="72"/>
                  </a:cubicBezTo>
                  <a:cubicBezTo>
                    <a:pt x="184" y="72"/>
                    <a:pt x="184" y="72"/>
                    <a:pt x="184" y="72"/>
                  </a:cubicBezTo>
                  <a:cubicBezTo>
                    <a:pt x="184" y="72"/>
                    <a:pt x="184" y="72"/>
                    <a:pt x="184" y="72"/>
                  </a:cubicBezTo>
                  <a:cubicBezTo>
                    <a:pt x="184" y="72"/>
                    <a:pt x="184" y="72"/>
                    <a:pt x="184" y="72"/>
                  </a:cubicBezTo>
                  <a:cubicBezTo>
                    <a:pt x="184" y="72"/>
                    <a:pt x="184" y="72"/>
                    <a:pt x="184" y="72"/>
                  </a:cubicBezTo>
                  <a:cubicBezTo>
                    <a:pt x="185" y="72"/>
                    <a:pt x="185" y="72"/>
                    <a:pt x="185" y="72"/>
                  </a:cubicBezTo>
                  <a:cubicBezTo>
                    <a:pt x="185" y="72"/>
                    <a:pt x="185" y="72"/>
                    <a:pt x="185" y="72"/>
                  </a:cubicBezTo>
                  <a:cubicBezTo>
                    <a:pt x="185" y="72"/>
                    <a:pt x="185" y="72"/>
                    <a:pt x="185" y="72"/>
                  </a:cubicBezTo>
                  <a:cubicBezTo>
                    <a:pt x="185" y="72"/>
                    <a:pt x="185" y="72"/>
                    <a:pt x="185" y="72"/>
                  </a:cubicBezTo>
                  <a:cubicBezTo>
                    <a:pt x="185" y="72"/>
                    <a:pt x="186" y="72"/>
                    <a:pt x="186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86" y="72"/>
                    <a:pt x="186" y="72"/>
                    <a:pt x="186" y="72"/>
                  </a:cubicBezTo>
                  <a:cubicBezTo>
                    <a:pt x="186" y="72"/>
                    <a:pt x="186" y="72"/>
                    <a:pt x="187" y="72"/>
                  </a:cubicBezTo>
                  <a:cubicBezTo>
                    <a:pt x="187" y="72"/>
                    <a:pt x="187" y="72"/>
                    <a:pt x="187" y="72"/>
                  </a:cubicBezTo>
                  <a:cubicBezTo>
                    <a:pt x="187" y="72"/>
                    <a:pt x="187" y="72"/>
                    <a:pt x="187" y="72"/>
                  </a:cubicBezTo>
                  <a:cubicBezTo>
                    <a:pt x="187" y="72"/>
                    <a:pt x="187" y="72"/>
                    <a:pt x="187" y="72"/>
                  </a:cubicBezTo>
                  <a:cubicBezTo>
                    <a:pt x="187" y="72"/>
                    <a:pt x="187" y="72"/>
                    <a:pt x="187" y="72"/>
                  </a:cubicBezTo>
                  <a:cubicBezTo>
                    <a:pt x="187" y="72"/>
                    <a:pt x="187" y="72"/>
                    <a:pt x="187" y="72"/>
                  </a:cubicBezTo>
                  <a:cubicBezTo>
                    <a:pt x="187" y="72"/>
                    <a:pt x="187" y="72"/>
                    <a:pt x="187" y="72"/>
                  </a:cubicBezTo>
                  <a:cubicBezTo>
                    <a:pt x="187" y="72"/>
                    <a:pt x="187" y="72"/>
                    <a:pt x="187" y="72"/>
                  </a:cubicBezTo>
                  <a:cubicBezTo>
                    <a:pt x="188" y="72"/>
                    <a:pt x="188" y="72"/>
                    <a:pt x="188" y="72"/>
                  </a:cubicBezTo>
                  <a:cubicBezTo>
                    <a:pt x="188" y="72"/>
                    <a:pt x="188" y="72"/>
                    <a:pt x="188" y="72"/>
                  </a:cubicBezTo>
                  <a:cubicBezTo>
                    <a:pt x="188" y="72"/>
                    <a:pt x="188" y="72"/>
                    <a:pt x="188" y="72"/>
                  </a:cubicBezTo>
                  <a:cubicBezTo>
                    <a:pt x="188" y="72"/>
                    <a:pt x="188" y="72"/>
                    <a:pt x="188" y="72"/>
                  </a:cubicBezTo>
                  <a:cubicBezTo>
                    <a:pt x="188" y="72"/>
                    <a:pt x="188" y="72"/>
                    <a:pt x="188" y="72"/>
                  </a:cubicBezTo>
                  <a:cubicBezTo>
                    <a:pt x="188" y="72"/>
                    <a:pt x="188" y="72"/>
                    <a:pt x="188" y="72"/>
                  </a:cubicBezTo>
                  <a:cubicBezTo>
                    <a:pt x="188" y="72"/>
                    <a:pt x="188" y="72"/>
                    <a:pt x="188" y="72"/>
                  </a:cubicBezTo>
                  <a:cubicBezTo>
                    <a:pt x="188" y="72"/>
                    <a:pt x="188" y="72"/>
                    <a:pt x="189" y="71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89" y="71"/>
                    <a:pt x="189" y="71"/>
                    <a:pt x="189" y="71"/>
                  </a:cubicBezTo>
                  <a:cubicBezTo>
                    <a:pt x="190" y="71"/>
                    <a:pt x="190" y="71"/>
                    <a:pt x="190" y="71"/>
                  </a:cubicBezTo>
                  <a:cubicBezTo>
                    <a:pt x="190" y="71"/>
                    <a:pt x="190" y="71"/>
                    <a:pt x="190" y="71"/>
                  </a:cubicBezTo>
                  <a:cubicBezTo>
                    <a:pt x="210" y="49"/>
                    <a:pt x="210" y="49"/>
                    <a:pt x="210" y="49"/>
                  </a:cubicBezTo>
                  <a:cubicBezTo>
                    <a:pt x="210" y="49"/>
                    <a:pt x="210" y="49"/>
                    <a:pt x="210" y="49"/>
                  </a:cubicBezTo>
                </a:path>
              </a:pathLst>
            </a:custGeom>
            <a:solidFill>
              <a:srgbClr val="002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25"/>
            <p:cNvSpPr>
              <a:spLocks noEditPoints="1"/>
            </p:cNvSpPr>
            <p:nvPr/>
          </p:nvSpPr>
          <p:spPr bwMode="auto">
            <a:xfrm>
              <a:off x="146050" y="217487"/>
              <a:ext cx="500063" cy="214313"/>
            </a:xfrm>
            <a:custGeom>
              <a:avLst/>
              <a:gdLst>
                <a:gd name="T0" fmla="*/ 130 w 133"/>
                <a:gd name="T1" fmla="*/ 25 h 57"/>
                <a:gd name="T2" fmla="*/ 67 w 133"/>
                <a:gd name="T3" fmla="*/ 0 h 57"/>
                <a:gd name="T4" fmla="*/ 3 w 133"/>
                <a:gd name="T5" fmla="*/ 26 h 57"/>
                <a:gd name="T6" fmla="*/ 2 w 133"/>
                <a:gd name="T7" fmla="*/ 34 h 57"/>
                <a:gd name="T8" fmla="*/ 22 w 133"/>
                <a:gd name="T9" fmla="*/ 55 h 57"/>
                <a:gd name="T10" fmla="*/ 26 w 133"/>
                <a:gd name="T11" fmla="*/ 57 h 57"/>
                <a:gd name="T12" fmla="*/ 27 w 133"/>
                <a:gd name="T13" fmla="*/ 57 h 57"/>
                <a:gd name="T14" fmla="*/ 31 w 133"/>
                <a:gd name="T15" fmla="*/ 55 h 57"/>
                <a:gd name="T16" fmla="*/ 67 w 133"/>
                <a:gd name="T17" fmla="*/ 41 h 57"/>
                <a:gd name="T18" fmla="*/ 103 w 133"/>
                <a:gd name="T19" fmla="*/ 55 h 57"/>
                <a:gd name="T20" fmla="*/ 104 w 133"/>
                <a:gd name="T21" fmla="*/ 56 h 57"/>
                <a:gd name="T22" fmla="*/ 104 w 133"/>
                <a:gd name="T23" fmla="*/ 56 h 57"/>
                <a:gd name="T24" fmla="*/ 104 w 133"/>
                <a:gd name="T25" fmla="*/ 56 h 57"/>
                <a:gd name="T26" fmla="*/ 111 w 133"/>
                <a:gd name="T27" fmla="*/ 55 h 57"/>
                <a:gd name="T28" fmla="*/ 131 w 133"/>
                <a:gd name="T29" fmla="*/ 34 h 57"/>
                <a:gd name="T30" fmla="*/ 130 w 133"/>
                <a:gd name="T31" fmla="*/ 25 h 57"/>
                <a:gd name="T32" fmla="*/ 106 w 133"/>
                <a:gd name="T33" fmla="*/ 43 h 57"/>
                <a:gd name="T34" fmla="*/ 67 w 133"/>
                <a:gd name="T35" fmla="*/ 29 h 57"/>
                <a:gd name="T36" fmla="*/ 27 w 133"/>
                <a:gd name="T37" fmla="*/ 43 h 57"/>
                <a:gd name="T38" fmla="*/ 15 w 133"/>
                <a:gd name="T39" fmla="*/ 30 h 57"/>
                <a:gd name="T40" fmla="*/ 67 w 133"/>
                <a:gd name="T41" fmla="*/ 12 h 57"/>
                <a:gd name="T42" fmla="*/ 118 w 133"/>
                <a:gd name="T43" fmla="*/ 30 h 57"/>
                <a:gd name="T44" fmla="*/ 106 w 133"/>
                <a:gd name="T45" fmla="*/ 4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3" h="57">
                  <a:moveTo>
                    <a:pt x="130" y="25"/>
                  </a:moveTo>
                  <a:cubicBezTo>
                    <a:pt x="113" y="9"/>
                    <a:pt x="90" y="0"/>
                    <a:pt x="67" y="0"/>
                  </a:cubicBezTo>
                  <a:cubicBezTo>
                    <a:pt x="43" y="0"/>
                    <a:pt x="20" y="9"/>
                    <a:pt x="3" y="26"/>
                  </a:cubicBezTo>
                  <a:cubicBezTo>
                    <a:pt x="0" y="28"/>
                    <a:pt x="0" y="31"/>
                    <a:pt x="2" y="34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3" y="56"/>
                    <a:pt x="25" y="57"/>
                    <a:pt x="26" y="57"/>
                  </a:cubicBezTo>
                  <a:cubicBezTo>
                    <a:pt x="27" y="57"/>
                    <a:pt x="27" y="57"/>
                    <a:pt x="27" y="57"/>
                  </a:cubicBezTo>
                  <a:cubicBezTo>
                    <a:pt x="28" y="57"/>
                    <a:pt x="30" y="56"/>
                    <a:pt x="31" y="55"/>
                  </a:cubicBezTo>
                  <a:cubicBezTo>
                    <a:pt x="40" y="46"/>
                    <a:pt x="53" y="41"/>
                    <a:pt x="67" y="41"/>
                  </a:cubicBezTo>
                  <a:cubicBezTo>
                    <a:pt x="80" y="41"/>
                    <a:pt x="93" y="46"/>
                    <a:pt x="103" y="55"/>
                  </a:cubicBezTo>
                  <a:cubicBezTo>
                    <a:pt x="103" y="55"/>
                    <a:pt x="104" y="56"/>
                    <a:pt x="104" y="56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6" y="57"/>
                    <a:pt x="109" y="57"/>
                    <a:pt x="111" y="55"/>
                  </a:cubicBezTo>
                  <a:cubicBezTo>
                    <a:pt x="131" y="34"/>
                    <a:pt x="131" y="34"/>
                    <a:pt x="131" y="34"/>
                  </a:cubicBezTo>
                  <a:cubicBezTo>
                    <a:pt x="133" y="31"/>
                    <a:pt x="133" y="28"/>
                    <a:pt x="130" y="25"/>
                  </a:cubicBezTo>
                  <a:moveTo>
                    <a:pt x="106" y="43"/>
                  </a:moveTo>
                  <a:cubicBezTo>
                    <a:pt x="95" y="34"/>
                    <a:pt x="81" y="29"/>
                    <a:pt x="67" y="29"/>
                  </a:cubicBezTo>
                  <a:cubicBezTo>
                    <a:pt x="52" y="29"/>
                    <a:pt x="38" y="34"/>
                    <a:pt x="27" y="43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30" y="18"/>
                    <a:pt x="48" y="12"/>
                    <a:pt x="67" y="12"/>
                  </a:cubicBezTo>
                  <a:cubicBezTo>
                    <a:pt x="86" y="12"/>
                    <a:pt x="104" y="18"/>
                    <a:pt x="118" y="30"/>
                  </a:cubicBezTo>
                  <a:lnTo>
                    <a:pt x="106" y="43"/>
                  </a:lnTo>
                  <a:close/>
                </a:path>
              </a:pathLst>
            </a:custGeom>
            <a:solidFill>
              <a:srgbClr val="002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661" y="1161682"/>
            <a:ext cx="3970500" cy="2377295"/>
          </a:xfrm>
          <a:prstGeom prst="rect">
            <a:avLst/>
          </a:prstGeom>
        </p:spPr>
      </p:pic>
      <p:pic>
        <p:nvPicPr>
          <p:cNvPr id="46" name="Picture 2" descr="Ð¤Ð¾ÑÐ¾Ð³ÑÐ°ÑÐ¸Ñ ÑÑÐ¾Ð³Ð¾ Ð½Ð¾Ð¼ÐµÑÐ°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11389" y="3535680"/>
            <a:ext cx="3869621" cy="241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7" name="Group 264"/>
          <p:cNvGrpSpPr/>
          <p:nvPr/>
        </p:nvGrpSpPr>
        <p:grpSpPr>
          <a:xfrm>
            <a:off x="6810729" y="6159879"/>
            <a:ext cx="838200" cy="495300"/>
            <a:chOff x="0" y="0"/>
            <a:chExt cx="838200" cy="495300"/>
          </a:xfrm>
        </p:grpSpPr>
        <p:sp>
          <p:nvSpPr>
            <p:cNvPr id="48" name="Oval 82"/>
            <p:cNvSpPr>
              <a:spLocks noChangeArrowheads="1"/>
            </p:cNvSpPr>
            <p:nvPr/>
          </p:nvSpPr>
          <p:spPr bwMode="auto">
            <a:xfrm>
              <a:off x="93663" y="207962"/>
              <a:ext cx="46037" cy="49213"/>
            </a:xfrm>
            <a:prstGeom prst="ellipse">
              <a:avLst/>
            </a:prstGeom>
            <a:solidFill>
              <a:srgbClr val="002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9" name="Freeform 83"/>
            <p:cNvSpPr>
              <a:spLocks noEditPoints="1"/>
            </p:cNvSpPr>
            <p:nvPr/>
          </p:nvSpPr>
          <p:spPr bwMode="auto">
            <a:xfrm>
              <a:off x="0" y="0"/>
              <a:ext cx="838200" cy="495300"/>
            </a:xfrm>
            <a:custGeom>
              <a:avLst/>
              <a:gdLst>
                <a:gd name="T0" fmla="*/ 149 w 222"/>
                <a:gd name="T1" fmla="*/ 106 h 131"/>
                <a:gd name="T2" fmla="*/ 136 w 222"/>
                <a:gd name="T3" fmla="*/ 100 h 131"/>
                <a:gd name="T4" fmla="*/ 123 w 222"/>
                <a:gd name="T5" fmla="*/ 84 h 131"/>
                <a:gd name="T6" fmla="*/ 111 w 222"/>
                <a:gd name="T7" fmla="*/ 68 h 131"/>
                <a:gd name="T8" fmla="*/ 186 w 222"/>
                <a:gd name="T9" fmla="*/ 68 h 131"/>
                <a:gd name="T10" fmla="*/ 186 w 222"/>
                <a:gd name="T11" fmla="*/ 80 h 131"/>
                <a:gd name="T12" fmla="*/ 222 w 222"/>
                <a:gd name="T13" fmla="*/ 61 h 131"/>
                <a:gd name="T14" fmla="*/ 186 w 222"/>
                <a:gd name="T15" fmla="*/ 43 h 131"/>
                <a:gd name="T16" fmla="*/ 186 w 222"/>
                <a:gd name="T17" fmla="*/ 55 h 131"/>
                <a:gd name="T18" fmla="*/ 86 w 222"/>
                <a:gd name="T19" fmla="*/ 55 h 131"/>
                <a:gd name="T20" fmla="*/ 92 w 222"/>
                <a:gd name="T21" fmla="*/ 46 h 131"/>
                <a:gd name="T22" fmla="*/ 104 w 222"/>
                <a:gd name="T23" fmla="*/ 31 h 131"/>
                <a:gd name="T24" fmla="*/ 124 w 222"/>
                <a:gd name="T25" fmla="*/ 24 h 131"/>
                <a:gd name="T26" fmla="*/ 125 w 222"/>
                <a:gd name="T27" fmla="*/ 24 h 131"/>
                <a:gd name="T28" fmla="*/ 142 w 222"/>
                <a:gd name="T29" fmla="*/ 37 h 131"/>
                <a:gd name="T30" fmla="*/ 161 w 222"/>
                <a:gd name="T31" fmla="*/ 18 h 131"/>
                <a:gd name="T32" fmla="*/ 142 w 222"/>
                <a:gd name="T33" fmla="*/ 0 h 131"/>
                <a:gd name="T34" fmla="*/ 125 w 222"/>
                <a:gd name="T35" fmla="*/ 12 h 131"/>
                <a:gd name="T36" fmla="*/ 124 w 222"/>
                <a:gd name="T37" fmla="*/ 12 h 131"/>
                <a:gd name="T38" fmla="*/ 96 w 222"/>
                <a:gd name="T39" fmla="*/ 21 h 131"/>
                <a:gd name="T40" fmla="*/ 82 w 222"/>
                <a:gd name="T41" fmla="*/ 39 h 131"/>
                <a:gd name="T42" fmla="*/ 62 w 222"/>
                <a:gd name="T43" fmla="*/ 55 h 131"/>
                <a:gd name="T44" fmla="*/ 61 w 222"/>
                <a:gd name="T45" fmla="*/ 55 h 131"/>
                <a:gd name="T46" fmla="*/ 53 w 222"/>
                <a:gd name="T47" fmla="*/ 40 h 131"/>
                <a:gd name="T48" fmla="*/ 31 w 222"/>
                <a:gd name="T49" fmla="*/ 31 h 131"/>
                <a:gd name="T50" fmla="*/ 9 w 222"/>
                <a:gd name="T51" fmla="*/ 40 h 131"/>
                <a:gd name="T52" fmla="*/ 0 w 222"/>
                <a:gd name="T53" fmla="*/ 61 h 131"/>
                <a:gd name="T54" fmla="*/ 9 w 222"/>
                <a:gd name="T55" fmla="*/ 83 h 131"/>
                <a:gd name="T56" fmla="*/ 31 w 222"/>
                <a:gd name="T57" fmla="*/ 92 h 131"/>
                <a:gd name="T58" fmla="*/ 53 w 222"/>
                <a:gd name="T59" fmla="*/ 83 h 131"/>
                <a:gd name="T60" fmla="*/ 61 w 222"/>
                <a:gd name="T61" fmla="*/ 68 h 131"/>
                <a:gd name="T62" fmla="*/ 84 w 222"/>
                <a:gd name="T63" fmla="*/ 68 h 131"/>
                <a:gd name="T64" fmla="*/ 100 w 222"/>
                <a:gd name="T65" fmla="*/ 74 h 131"/>
                <a:gd name="T66" fmla="*/ 113 w 222"/>
                <a:gd name="T67" fmla="*/ 91 h 131"/>
                <a:gd name="T68" fmla="*/ 128 w 222"/>
                <a:gd name="T69" fmla="*/ 109 h 131"/>
                <a:gd name="T70" fmla="*/ 149 w 222"/>
                <a:gd name="T71" fmla="*/ 119 h 131"/>
                <a:gd name="T72" fmla="*/ 149 w 222"/>
                <a:gd name="T73" fmla="*/ 131 h 131"/>
                <a:gd name="T74" fmla="*/ 186 w 222"/>
                <a:gd name="T75" fmla="*/ 131 h 131"/>
                <a:gd name="T76" fmla="*/ 186 w 222"/>
                <a:gd name="T77" fmla="*/ 94 h 131"/>
                <a:gd name="T78" fmla="*/ 149 w 222"/>
                <a:gd name="T79" fmla="*/ 94 h 131"/>
                <a:gd name="T80" fmla="*/ 149 w 222"/>
                <a:gd name="T81" fmla="*/ 106 h 131"/>
                <a:gd name="T82" fmla="*/ 31 w 222"/>
                <a:gd name="T83" fmla="*/ 80 h 131"/>
                <a:gd name="T84" fmla="*/ 13 w 222"/>
                <a:gd name="T85" fmla="*/ 61 h 131"/>
                <a:gd name="T86" fmla="*/ 31 w 222"/>
                <a:gd name="T87" fmla="*/ 43 h 131"/>
                <a:gd name="T88" fmla="*/ 49 w 222"/>
                <a:gd name="T89" fmla="*/ 61 h 131"/>
                <a:gd name="T90" fmla="*/ 31 w 222"/>
                <a:gd name="T91" fmla="*/ 8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22" h="131">
                  <a:moveTo>
                    <a:pt x="149" y="106"/>
                  </a:moveTo>
                  <a:cubicBezTo>
                    <a:pt x="144" y="105"/>
                    <a:pt x="140" y="103"/>
                    <a:pt x="136" y="100"/>
                  </a:cubicBezTo>
                  <a:cubicBezTo>
                    <a:pt x="131" y="96"/>
                    <a:pt x="127" y="90"/>
                    <a:pt x="123" y="84"/>
                  </a:cubicBezTo>
                  <a:cubicBezTo>
                    <a:pt x="120" y="78"/>
                    <a:pt x="116" y="72"/>
                    <a:pt x="111" y="68"/>
                  </a:cubicBezTo>
                  <a:cubicBezTo>
                    <a:pt x="186" y="68"/>
                    <a:pt x="186" y="68"/>
                    <a:pt x="186" y="68"/>
                  </a:cubicBezTo>
                  <a:cubicBezTo>
                    <a:pt x="186" y="80"/>
                    <a:pt x="186" y="80"/>
                    <a:pt x="186" y="80"/>
                  </a:cubicBezTo>
                  <a:cubicBezTo>
                    <a:pt x="222" y="61"/>
                    <a:pt x="222" y="61"/>
                    <a:pt x="222" y="61"/>
                  </a:cubicBezTo>
                  <a:cubicBezTo>
                    <a:pt x="186" y="43"/>
                    <a:pt x="186" y="43"/>
                    <a:pt x="186" y="43"/>
                  </a:cubicBezTo>
                  <a:cubicBezTo>
                    <a:pt x="186" y="55"/>
                    <a:pt x="186" y="55"/>
                    <a:pt x="1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8" y="52"/>
                    <a:pt x="90" y="49"/>
                    <a:pt x="92" y="46"/>
                  </a:cubicBezTo>
                  <a:cubicBezTo>
                    <a:pt x="96" y="40"/>
                    <a:pt x="99" y="35"/>
                    <a:pt x="104" y="31"/>
                  </a:cubicBezTo>
                  <a:cubicBezTo>
                    <a:pt x="109" y="26"/>
                    <a:pt x="116" y="24"/>
                    <a:pt x="124" y="24"/>
                  </a:cubicBezTo>
                  <a:cubicBezTo>
                    <a:pt x="125" y="24"/>
                    <a:pt x="125" y="24"/>
                    <a:pt x="125" y="24"/>
                  </a:cubicBezTo>
                  <a:cubicBezTo>
                    <a:pt x="127" y="31"/>
                    <a:pt x="134" y="37"/>
                    <a:pt x="142" y="37"/>
                  </a:cubicBezTo>
                  <a:cubicBezTo>
                    <a:pt x="152" y="37"/>
                    <a:pt x="161" y="28"/>
                    <a:pt x="161" y="18"/>
                  </a:cubicBezTo>
                  <a:cubicBezTo>
                    <a:pt x="161" y="8"/>
                    <a:pt x="152" y="0"/>
                    <a:pt x="142" y="0"/>
                  </a:cubicBezTo>
                  <a:cubicBezTo>
                    <a:pt x="134" y="0"/>
                    <a:pt x="127" y="5"/>
                    <a:pt x="125" y="12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13" y="12"/>
                    <a:pt x="104" y="15"/>
                    <a:pt x="96" y="21"/>
                  </a:cubicBezTo>
                  <a:cubicBezTo>
                    <a:pt x="90" y="26"/>
                    <a:pt x="86" y="33"/>
                    <a:pt x="82" y="39"/>
                  </a:cubicBezTo>
                  <a:cubicBezTo>
                    <a:pt x="75" y="49"/>
                    <a:pt x="71" y="55"/>
                    <a:pt x="62" y="55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0" y="49"/>
                    <a:pt x="57" y="44"/>
                    <a:pt x="53" y="40"/>
                  </a:cubicBezTo>
                  <a:cubicBezTo>
                    <a:pt x="47" y="34"/>
                    <a:pt x="39" y="31"/>
                    <a:pt x="31" y="31"/>
                  </a:cubicBezTo>
                  <a:cubicBezTo>
                    <a:pt x="23" y="31"/>
                    <a:pt x="15" y="34"/>
                    <a:pt x="9" y="40"/>
                  </a:cubicBezTo>
                  <a:cubicBezTo>
                    <a:pt x="3" y="45"/>
                    <a:pt x="0" y="53"/>
                    <a:pt x="0" y="61"/>
                  </a:cubicBezTo>
                  <a:cubicBezTo>
                    <a:pt x="0" y="70"/>
                    <a:pt x="3" y="77"/>
                    <a:pt x="9" y="83"/>
                  </a:cubicBezTo>
                  <a:cubicBezTo>
                    <a:pt x="15" y="89"/>
                    <a:pt x="23" y="92"/>
                    <a:pt x="31" y="92"/>
                  </a:cubicBezTo>
                  <a:cubicBezTo>
                    <a:pt x="39" y="92"/>
                    <a:pt x="47" y="89"/>
                    <a:pt x="53" y="83"/>
                  </a:cubicBezTo>
                  <a:cubicBezTo>
                    <a:pt x="57" y="79"/>
                    <a:pt x="60" y="73"/>
                    <a:pt x="61" y="68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90" y="68"/>
                    <a:pt x="96" y="70"/>
                    <a:pt x="100" y="74"/>
                  </a:cubicBezTo>
                  <a:cubicBezTo>
                    <a:pt x="105" y="78"/>
                    <a:pt x="109" y="84"/>
                    <a:pt x="113" y="91"/>
                  </a:cubicBezTo>
                  <a:cubicBezTo>
                    <a:pt x="117" y="97"/>
                    <a:pt x="122" y="104"/>
                    <a:pt x="128" y="109"/>
                  </a:cubicBezTo>
                  <a:cubicBezTo>
                    <a:pt x="134" y="115"/>
                    <a:pt x="141" y="118"/>
                    <a:pt x="149" y="119"/>
                  </a:cubicBezTo>
                  <a:cubicBezTo>
                    <a:pt x="149" y="131"/>
                    <a:pt x="149" y="131"/>
                    <a:pt x="149" y="131"/>
                  </a:cubicBezTo>
                  <a:cubicBezTo>
                    <a:pt x="186" y="131"/>
                    <a:pt x="186" y="131"/>
                    <a:pt x="186" y="131"/>
                  </a:cubicBezTo>
                  <a:cubicBezTo>
                    <a:pt x="186" y="94"/>
                    <a:pt x="186" y="94"/>
                    <a:pt x="186" y="94"/>
                  </a:cubicBezTo>
                  <a:cubicBezTo>
                    <a:pt x="149" y="94"/>
                    <a:pt x="149" y="94"/>
                    <a:pt x="149" y="94"/>
                  </a:cubicBezTo>
                  <a:lnTo>
                    <a:pt x="149" y="106"/>
                  </a:lnTo>
                  <a:close/>
                  <a:moveTo>
                    <a:pt x="31" y="80"/>
                  </a:moveTo>
                  <a:cubicBezTo>
                    <a:pt x="21" y="80"/>
                    <a:pt x="13" y="72"/>
                    <a:pt x="13" y="61"/>
                  </a:cubicBezTo>
                  <a:cubicBezTo>
                    <a:pt x="13" y="51"/>
                    <a:pt x="21" y="43"/>
                    <a:pt x="31" y="43"/>
                  </a:cubicBezTo>
                  <a:cubicBezTo>
                    <a:pt x="41" y="43"/>
                    <a:pt x="49" y="51"/>
                    <a:pt x="49" y="61"/>
                  </a:cubicBezTo>
                  <a:cubicBezTo>
                    <a:pt x="49" y="72"/>
                    <a:pt x="41" y="80"/>
                    <a:pt x="31" y="80"/>
                  </a:cubicBezTo>
                </a:path>
              </a:pathLst>
            </a:custGeom>
            <a:solidFill>
              <a:srgbClr val="002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0" name="Group 326"/>
          <p:cNvGrpSpPr/>
          <p:nvPr/>
        </p:nvGrpSpPr>
        <p:grpSpPr>
          <a:xfrm>
            <a:off x="8234536" y="6045516"/>
            <a:ext cx="414020" cy="615950"/>
            <a:chOff x="0" y="0"/>
            <a:chExt cx="244475" cy="363538"/>
          </a:xfrm>
        </p:grpSpPr>
        <p:sp>
          <p:nvSpPr>
            <p:cNvPr id="51" name="Freeform 257"/>
            <p:cNvSpPr>
              <a:spLocks noEditPoints="1"/>
            </p:cNvSpPr>
            <p:nvPr/>
          </p:nvSpPr>
          <p:spPr bwMode="auto">
            <a:xfrm>
              <a:off x="0" y="0"/>
              <a:ext cx="244475" cy="363538"/>
            </a:xfrm>
            <a:custGeom>
              <a:avLst/>
              <a:gdLst>
                <a:gd name="T0" fmla="*/ 51 w 59"/>
                <a:gd name="T1" fmla="*/ 27 h 85"/>
                <a:gd name="T2" fmla="*/ 45 w 59"/>
                <a:gd name="T3" fmla="*/ 27 h 85"/>
                <a:gd name="T4" fmla="*/ 45 w 59"/>
                <a:gd name="T5" fmla="*/ 27 h 85"/>
                <a:gd name="T6" fmla="*/ 45 w 59"/>
                <a:gd name="T7" fmla="*/ 16 h 85"/>
                <a:gd name="T8" fmla="*/ 29 w 59"/>
                <a:gd name="T9" fmla="*/ 0 h 85"/>
                <a:gd name="T10" fmla="*/ 21 w 59"/>
                <a:gd name="T11" fmla="*/ 3 h 85"/>
                <a:gd name="T12" fmla="*/ 20 w 59"/>
                <a:gd name="T13" fmla="*/ 7 h 85"/>
                <a:gd name="T14" fmla="*/ 24 w 59"/>
                <a:gd name="T15" fmla="*/ 7 h 85"/>
                <a:gd name="T16" fmla="*/ 29 w 59"/>
                <a:gd name="T17" fmla="*/ 6 h 85"/>
                <a:gd name="T18" fmla="*/ 40 w 59"/>
                <a:gd name="T19" fmla="*/ 16 h 85"/>
                <a:gd name="T20" fmla="*/ 40 w 59"/>
                <a:gd name="T21" fmla="*/ 27 h 85"/>
                <a:gd name="T22" fmla="*/ 40 w 59"/>
                <a:gd name="T23" fmla="*/ 27 h 85"/>
                <a:gd name="T24" fmla="*/ 19 w 59"/>
                <a:gd name="T25" fmla="*/ 27 h 85"/>
                <a:gd name="T26" fmla="*/ 19 w 59"/>
                <a:gd name="T27" fmla="*/ 24 h 85"/>
                <a:gd name="T28" fmla="*/ 16 w 59"/>
                <a:gd name="T29" fmla="*/ 22 h 85"/>
                <a:gd name="T30" fmla="*/ 14 w 59"/>
                <a:gd name="T31" fmla="*/ 24 h 85"/>
                <a:gd name="T32" fmla="*/ 14 w 59"/>
                <a:gd name="T33" fmla="*/ 27 h 85"/>
                <a:gd name="T34" fmla="*/ 8 w 59"/>
                <a:gd name="T35" fmla="*/ 27 h 85"/>
                <a:gd name="T36" fmla="*/ 0 w 59"/>
                <a:gd name="T37" fmla="*/ 35 h 85"/>
                <a:gd name="T38" fmla="*/ 0 w 59"/>
                <a:gd name="T39" fmla="*/ 77 h 85"/>
                <a:gd name="T40" fmla="*/ 8 w 59"/>
                <a:gd name="T41" fmla="*/ 85 h 85"/>
                <a:gd name="T42" fmla="*/ 51 w 59"/>
                <a:gd name="T43" fmla="*/ 85 h 85"/>
                <a:gd name="T44" fmla="*/ 59 w 59"/>
                <a:gd name="T45" fmla="*/ 77 h 85"/>
                <a:gd name="T46" fmla="*/ 59 w 59"/>
                <a:gd name="T47" fmla="*/ 35 h 85"/>
                <a:gd name="T48" fmla="*/ 51 w 59"/>
                <a:gd name="T49" fmla="*/ 27 h 85"/>
                <a:gd name="T50" fmla="*/ 53 w 59"/>
                <a:gd name="T51" fmla="*/ 77 h 85"/>
                <a:gd name="T52" fmla="*/ 51 w 59"/>
                <a:gd name="T53" fmla="*/ 80 h 85"/>
                <a:gd name="T54" fmla="*/ 8 w 59"/>
                <a:gd name="T55" fmla="*/ 80 h 85"/>
                <a:gd name="T56" fmla="*/ 6 w 59"/>
                <a:gd name="T57" fmla="*/ 77 h 85"/>
                <a:gd name="T58" fmla="*/ 6 w 59"/>
                <a:gd name="T59" fmla="*/ 35 h 85"/>
                <a:gd name="T60" fmla="*/ 8 w 59"/>
                <a:gd name="T61" fmla="*/ 32 h 85"/>
                <a:gd name="T62" fmla="*/ 51 w 59"/>
                <a:gd name="T63" fmla="*/ 32 h 85"/>
                <a:gd name="T64" fmla="*/ 53 w 59"/>
                <a:gd name="T65" fmla="*/ 35 h 85"/>
                <a:gd name="T66" fmla="*/ 53 w 59"/>
                <a:gd name="T67" fmla="*/ 77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" h="85">
                  <a:moveTo>
                    <a:pt x="51" y="27"/>
                  </a:move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16"/>
                    <a:pt x="45" y="16"/>
                    <a:pt x="45" y="16"/>
                  </a:cubicBezTo>
                  <a:cubicBezTo>
                    <a:pt x="45" y="8"/>
                    <a:pt x="38" y="0"/>
                    <a:pt x="29" y="0"/>
                  </a:cubicBezTo>
                  <a:cubicBezTo>
                    <a:pt x="26" y="0"/>
                    <a:pt x="23" y="1"/>
                    <a:pt x="21" y="3"/>
                  </a:cubicBezTo>
                  <a:cubicBezTo>
                    <a:pt x="20" y="4"/>
                    <a:pt x="19" y="5"/>
                    <a:pt x="20" y="7"/>
                  </a:cubicBezTo>
                  <a:cubicBezTo>
                    <a:pt x="21" y="8"/>
                    <a:pt x="22" y="8"/>
                    <a:pt x="24" y="7"/>
                  </a:cubicBezTo>
                  <a:cubicBezTo>
                    <a:pt x="25" y="6"/>
                    <a:pt x="27" y="6"/>
                    <a:pt x="29" y="6"/>
                  </a:cubicBezTo>
                  <a:cubicBezTo>
                    <a:pt x="35" y="6"/>
                    <a:pt x="40" y="10"/>
                    <a:pt x="40" y="16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3"/>
                    <a:pt x="18" y="22"/>
                    <a:pt x="16" y="22"/>
                  </a:cubicBezTo>
                  <a:cubicBezTo>
                    <a:pt x="15" y="22"/>
                    <a:pt x="14" y="23"/>
                    <a:pt x="14" y="24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4" y="27"/>
                    <a:pt x="0" y="31"/>
                    <a:pt x="0" y="35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82"/>
                    <a:pt x="4" y="85"/>
                    <a:pt x="8" y="85"/>
                  </a:cubicBezTo>
                  <a:cubicBezTo>
                    <a:pt x="51" y="85"/>
                    <a:pt x="51" y="85"/>
                    <a:pt x="51" y="85"/>
                  </a:cubicBezTo>
                  <a:cubicBezTo>
                    <a:pt x="55" y="85"/>
                    <a:pt x="59" y="82"/>
                    <a:pt x="59" y="77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1"/>
                    <a:pt x="55" y="27"/>
                    <a:pt x="51" y="27"/>
                  </a:cubicBezTo>
                  <a:moveTo>
                    <a:pt x="53" y="77"/>
                  </a:moveTo>
                  <a:cubicBezTo>
                    <a:pt x="53" y="79"/>
                    <a:pt x="52" y="80"/>
                    <a:pt x="51" y="80"/>
                  </a:cubicBezTo>
                  <a:cubicBezTo>
                    <a:pt x="8" y="80"/>
                    <a:pt x="8" y="80"/>
                    <a:pt x="8" y="80"/>
                  </a:cubicBezTo>
                  <a:cubicBezTo>
                    <a:pt x="7" y="80"/>
                    <a:pt x="6" y="79"/>
                    <a:pt x="6" y="7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3"/>
                    <a:pt x="7" y="32"/>
                    <a:pt x="8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2" y="32"/>
                    <a:pt x="53" y="33"/>
                    <a:pt x="53" y="35"/>
                  </a:cubicBezTo>
                  <a:lnTo>
                    <a:pt x="53" y="77"/>
                  </a:lnTo>
                  <a:close/>
                </a:path>
              </a:pathLst>
            </a:custGeom>
            <a:solidFill>
              <a:srgbClr val="002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2" name="Freeform 258"/>
            <p:cNvSpPr>
              <a:spLocks noEditPoints="1"/>
            </p:cNvSpPr>
            <p:nvPr/>
          </p:nvSpPr>
          <p:spPr bwMode="auto">
            <a:xfrm>
              <a:off x="66675" y="161925"/>
              <a:ext cx="111125" cy="158750"/>
            </a:xfrm>
            <a:custGeom>
              <a:avLst/>
              <a:gdLst>
                <a:gd name="T0" fmla="*/ 13 w 27"/>
                <a:gd name="T1" fmla="*/ 0 h 37"/>
                <a:gd name="T2" fmla="*/ 0 w 27"/>
                <a:gd name="T3" fmla="*/ 13 h 37"/>
                <a:gd name="T4" fmla="*/ 6 w 27"/>
                <a:gd name="T5" fmla="*/ 23 h 37"/>
                <a:gd name="T6" fmla="*/ 6 w 27"/>
                <a:gd name="T7" fmla="*/ 29 h 37"/>
                <a:gd name="T8" fmla="*/ 13 w 27"/>
                <a:gd name="T9" fmla="*/ 37 h 37"/>
                <a:gd name="T10" fmla="*/ 21 w 27"/>
                <a:gd name="T11" fmla="*/ 29 h 37"/>
                <a:gd name="T12" fmla="*/ 21 w 27"/>
                <a:gd name="T13" fmla="*/ 23 h 37"/>
                <a:gd name="T14" fmla="*/ 27 w 27"/>
                <a:gd name="T15" fmla="*/ 13 h 37"/>
                <a:gd name="T16" fmla="*/ 13 w 27"/>
                <a:gd name="T17" fmla="*/ 0 h 37"/>
                <a:gd name="T18" fmla="*/ 18 w 27"/>
                <a:gd name="T19" fmla="*/ 20 h 37"/>
                <a:gd name="T20" fmla="*/ 17 w 27"/>
                <a:gd name="T21" fmla="*/ 20 h 37"/>
                <a:gd name="T22" fmla="*/ 16 w 27"/>
                <a:gd name="T23" fmla="*/ 22 h 37"/>
                <a:gd name="T24" fmla="*/ 16 w 27"/>
                <a:gd name="T25" fmla="*/ 29 h 37"/>
                <a:gd name="T26" fmla="*/ 13 w 27"/>
                <a:gd name="T27" fmla="*/ 31 h 37"/>
                <a:gd name="T28" fmla="*/ 11 w 27"/>
                <a:gd name="T29" fmla="*/ 29 h 37"/>
                <a:gd name="T30" fmla="*/ 11 w 27"/>
                <a:gd name="T31" fmla="*/ 22 h 37"/>
                <a:gd name="T32" fmla="*/ 10 w 27"/>
                <a:gd name="T33" fmla="*/ 20 h 37"/>
                <a:gd name="T34" fmla="*/ 6 w 27"/>
                <a:gd name="T35" fmla="*/ 13 h 37"/>
                <a:gd name="T36" fmla="*/ 13 w 27"/>
                <a:gd name="T37" fmla="*/ 5 h 37"/>
                <a:gd name="T38" fmla="*/ 21 w 27"/>
                <a:gd name="T39" fmla="*/ 13 h 37"/>
                <a:gd name="T40" fmla="*/ 18 w 27"/>
                <a:gd name="T41" fmla="*/ 2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37">
                  <a:moveTo>
                    <a:pt x="13" y="0"/>
                  </a:moveTo>
                  <a:cubicBezTo>
                    <a:pt x="6" y="0"/>
                    <a:pt x="0" y="6"/>
                    <a:pt x="0" y="13"/>
                  </a:cubicBezTo>
                  <a:cubicBezTo>
                    <a:pt x="0" y="17"/>
                    <a:pt x="2" y="21"/>
                    <a:pt x="6" y="23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6" y="33"/>
                    <a:pt x="9" y="37"/>
                    <a:pt x="13" y="37"/>
                  </a:cubicBezTo>
                  <a:cubicBezTo>
                    <a:pt x="18" y="37"/>
                    <a:pt x="21" y="33"/>
                    <a:pt x="21" y="29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5" y="21"/>
                    <a:pt x="27" y="17"/>
                    <a:pt x="27" y="13"/>
                  </a:cubicBezTo>
                  <a:cubicBezTo>
                    <a:pt x="27" y="6"/>
                    <a:pt x="21" y="0"/>
                    <a:pt x="13" y="0"/>
                  </a:cubicBezTo>
                  <a:moveTo>
                    <a:pt x="18" y="20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6" y="20"/>
                    <a:pt x="16" y="21"/>
                    <a:pt x="16" y="22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30"/>
                    <a:pt x="15" y="31"/>
                    <a:pt x="13" y="31"/>
                  </a:cubicBezTo>
                  <a:cubicBezTo>
                    <a:pt x="12" y="31"/>
                    <a:pt x="11" y="30"/>
                    <a:pt x="11" y="29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1"/>
                    <a:pt x="10" y="20"/>
                    <a:pt x="10" y="20"/>
                  </a:cubicBezTo>
                  <a:cubicBezTo>
                    <a:pt x="7" y="18"/>
                    <a:pt x="6" y="16"/>
                    <a:pt x="6" y="13"/>
                  </a:cubicBezTo>
                  <a:cubicBezTo>
                    <a:pt x="6" y="8"/>
                    <a:pt x="9" y="5"/>
                    <a:pt x="13" y="5"/>
                  </a:cubicBezTo>
                  <a:cubicBezTo>
                    <a:pt x="18" y="5"/>
                    <a:pt x="21" y="8"/>
                    <a:pt x="21" y="13"/>
                  </a:cubicBezTo>
                  <a:cubicBezTo>
                    <a:pt x="21" y="16"/>
                    <a:pt x="20" y="18"/>
                    <a:pt x="18" y="20"/>
                  </a:cubicBezTo>
                </a:path>
              </a:pathLst>
            </a:custGeom>
            <a:solidFill>
              <a:srgbClr val="002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3" name="Oval 259"/>
            <p:cNvSpPr>
              <a:spLocks noChangeArrowheads="1"/>
            </p:cNvSpPr>
            <p:nvPr/>
          </p:nvSpPr>
          <p:spPr bwMode="auto">
            <a:xfrm>
              <a:off x="57150" y="47625"/>
              <a:ext cx="20638" cy="20638"/>
            </a:xfrm>
            <a:prstGeom prst="ellipse">
              <a:avLst/>
            </a:prstGeom>
            <a:solidFill>
              <a:srgbClr val="002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4" name="Group 158"/>
          <p:cNvGrpSpPr/>
          <p:nvPr/>
        </p:nvGrpSpPr>
        <p:grpSpPr bwMode="auto">
          <a:xfrm>
            <a:off x="9227097" y="6182808"/>
            <a:ext cx="694682" cy="454661"/>
            <a:chOff x="0" y="0"/>
            <a:chExt cx="610" cy="399"/>
          </a:xfrm>
        </p:grpSpPr>
        <p:sp>
          <p:nvSpPr>
            <p:cNvPr id="55" name="Oval 142"/>
            <p:cNvSpPr>
              <a:spLocks noChangeArrowheads="1"/>
            </p:cNvSpPr>
            <p:nvPr/>
          </p:nvSpPr>
          <p:spPr bwMode="auto">
            <a:xfrm>
              <a:off x="496" y="285"/>
              <a:ext cx="34" cy="40"/>
            </a:xfrm>
            <a:prstGeom prst="ellipse">
              <a:avLst/>
            </a:prstGeom>
            <a:solidFill>
              <a:srgbClr val="002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Freeform 143"/>
            <p:cNvSpPr>
              <a:spLocks/>
            </p:cNvSpPr>
            <p:nvPr/>
          </p:nvSpPr>
          <p:spPr bwMode="auto">
            <a:xfrm>
              <a:off x="0" y="0"/>
              <a:ext cx="610" cy="399"/>
            </a:xfrm>
            <a:custGeom>
              <a:avLst/>
              <a:gdLst>
                <a:gd name="T0" fmla="*/ 99 w 107"/>
                <a:gd name="T1" fmla="*/ 13 h 70"/>
                <a:gd name="T2" fmla="*/ 70 w 107"/>
                <a:gd name="T3" fmla="*/ 0 h 70"/>
                <a:gd name="T4" fmla="*/ 37 w 107"/>
                <a:gd name="T5" fmla="*/ 0 h 70"/>
                <a:gd name="T6" fmla="*/ 34 w 107"/>
                <a:gd name="T7" fmla="*/ 3 h 70"/>
                <a:gd name="T8" fmla="*/ 37 w 107"/>
                <a:gd name="T9" fmla="*/ 7 h 70"/>
                <a:gd name="T10" fmla="*/ 70 w 107"/>
                <a:gd name="T11" fmla="*/ 7 h 70"/>
                <a:gd name="T12" fmla="*/ 93 w 107"/>
                <a:gd name="T13" fmla="*/ 17 h 70"/>
                <a:gd name="T14" fmla="*/ 98 w 107"/>
                <a:gd name="T15" fmla="*/ 35 h 70"/>
                <a:gd name="T16" fmla="*/ 100 w 107"/>
                <a:gd name="T17" fmla="*/ 63 h 70"/>
                <a:gd name="T18" fmla="*/ 9 w 107"/>
                <a:gd name="T19" fmla="*/ 63 h 70"/>
                <a:gd name="T20" fmla="*/ 12 w 107"/>
                <a:gd name="T21" fmla="*/ 57 h 70"/>
                <a:gd name="T22" fmla="*/ 77 w 107"/>
                <a:gd name="T23" fmla="*/ 57 h 70"/>
                <a:gd name="T24" fmla="*/ 80 w 107"/>
                <a:gd name="T25" fmla="*/ 53 h 70"/>
                <a:gd name="T26" fmla="*/ 77 w 107"/>
                <a:gd name="T27" fmla="*/ 50 h 70"/>
                <a:gd name="T28" fmla="*/ 14 w 107"/>
                <a:gd name="T29" fmla="*/ 50 h 70"/>
                <a:gd name="T30" fmla="*/ 17 w 107"/>
                <a:gd name="T31" fmla="*/ 42 h 70"/>
                <a:gd name="T32" fmla="*/ 24 w 107"/>
                <a:gd name="T33" fmla="*/ 35 h 70"/>
                <a:gd name="T34" fmla="*/ 44 w 107"/>
                <a:gd name="T35" fmla="*/ 30 h 70"/>
                <a:gd name="T36" fmla="*/ 77 w 107"/>
                <a:gd name="T37" fmla="*/ 30 h 70"/>
                <a:gd name="T38" fmla="*/ 80 w 107"/>
                <a:gd name="T39" fmla="*/ 27 h 70"/>
                <a:gd name="T40" fmla="*/ 77 w 107"/>
                <a:gd name="T41" fmla="*/ 23 h 70"/>
                <a:gd name="T42" fmla="*/ 44 w 107"/>
                <a:gd name="T43" fmla="*/ 23 h 70"/>
                <a:gd name="T44" fmla="*/ 20 w 107"/>
                <a:gd name="T45" fmla="*/ 29 h 70"/>
                <a:gd name="T46" fmla="*/ 7 w 107"/>
                <a:gd name="T47" fmla="*/ 52 h 70"/>
                <a:gd name="T48" fmla="*/ 1 w 107"/>
                <a:gd name="T49" fmla="*/ 65 h 70"/>
                <a:gd name="T50" fmla="*/ 1 w 107"/>
                <a:gd name="T51" fmla="*/ 68 h 70"/>
                <a:gd name="T52" fmla="*/ 4 w 107"/>
                <a:gd name="T53" fmla="*/ 70 h 70"/>
                <a:gd name="T54" fmla="*/ 104 w 107"/>
                <a:gd name="T55" fmla="*/ 70 h 70"/>
                <a:gd name="T56" fmla="*/ 107 w 107"/>
                <a:gd name="T57" fmla="*/ 67 h 70"/>
                <a:gd name="T58" fmla="*/ 99 w 107"/>
                <a:gd name="T59" fmla="*/ 1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7" h="70">
                  <a:moveTo>
                    <a:pt x="99" y="13"/>
                  </a:moveTo>
                  <a:cubicBezTo>
                    <a:pt x="92" y="2"/>
                    <a:pt x="80" y="0"/>
                    <a:pt x="7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5" y="0"/>
                    <a:pt x="34" y="2"/>
                    <a:pt x="34" y="3"/>
                  </a:cubicBezTo>
                  <a:cubicBezTo>
                    <a:pt x="34" y="5"/>
                    <a:pt x="35" y="7"/>
                    <a:pt x="37" y="7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82" y="7"/>
                    <a:pt x="89" y="10"/>
                    <a:pt x="93" y="17"/>
                  </a:cubicBezTo>
                  <a:cubicBezTo>
                    <a:pt x="95" y="21"/>
                    <a:pt x="97" y="27"/>
                    <a:pt x="98" y="35"/>
                  </a:cubicBezTo>
                  <a:cubicBezTo>
                    <a:pt x="100" y="42"/>
                    <a:pt x="100" y="52"/>
                    <a:pt x="100" y="63"/>
                  </a:cubicBezTo>
                  <a:cubicBezTo>
                    <a:pt x="9" y="63"/>
                    <a:pt x="9" y="63"/>
                    <a:pt x="9" y="63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77" y="57"/>
                    <a:pt x="77" y="57"/>
                    <a:pt x="77" y="57"/>
                  </a:cubicBezTo>
                  <a:cubicBezTo>
                    <a:pt x="79" y="57"/>
                    <a:pt x="80" y="55"/>
                    <a:pt x="80" y="53"/>
                  </a:cubicBezTo>
                  <a:cubicBezTo>
                    <a:pt x="80" y="51"/>
                    <a:pt x="79" y="50"/>
                    <a:pt x="77" y="50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47"/>
                    <a:pt x="15" y="44"/>
                    <a:pt x="17" y="42"/>
                  </a:cubicBezTo>
                  <a:cubicBezTo>
                    <a:pt x="18" y="39"/>
                    <a:pt x="21" y="37"/>
                    <a:pt x="24" y="35"/>
                  </a:cubicBezTo>
                  <a:cubicBezTo>
                    <a:pt x="31" y="31"/>
                    <a:pt x="39" y="30"/>
                    <a:pt x="44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78" y="30"/>
                    <a:pt x="80" y="29"/>
                    <a:pt x="80" y="27"/>
                  </a:cubicBezTo>
                  <a:cubicBezTo>
                    <a:pt x="80" y="25"/>
                    <a:pt x="78" y="23"/>
                    <a:pt x="77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38" y="23"/>
                    <a:pt x="29" y="24"/>
                    <a:pt x="20" y="29"/>
                  </a:cubicBezTo>
                  <a:cubicBezTo>
                    <a:pt x="12" y="34"/>
                    <a:pt x="7" y="42"/>
                    <a:pt x="7" y="52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0" y="66"/>
                    <a:pt x="0" y="67"/>
                    <a:pt x="1" y="68"/>
                  </a:cubicBezTo>
                  <a:cubicBezTo>
                    <a:pt x="1" y="69"/>
                    <a:pt x="3" y="70"/>
                    <a:pt x="4" y="70"/>
                  </a:cubicBezTo>
                  <a:cubicBezTo>
                    <a:pt x="104" y="70"/>
                    <a:pt x="104" y="70"/>
                    <a:pt x="104" y="70"/>
                  </a:cubicBezTo>
                  <a:cubicBezTo>
                    <a:pt x="105" y="70"/>
                    <a:pt x="107" y="68"/>
                    <a:pt x="107" y="67"/>
                  </a:cubicBezTo>
                  <a:cubicBezTo>
                    <a:pt x="107" y="40"/>
                    <a:pt x="104" y="23"/>
                    <a:pt x="99" y="13"/>
                  </a:cubicBezTo>
                </a:path>
              </a:pathLst>
            </a:custGeom>
            <a:solidFill>
              <a:srgbClr val="002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7" name="Group 131"/>
          <p:cNvGrpSpPr/>
          <p:nvPr/>
        </p:nvGrpSpPr>
        <p:grpSpPr bwMode="auto">
          <a:xfrm>
            <a:off x="5332527" y="6029005"/>
            <a:ext cx="873762" cy="648972"/>
            <a:chOff x="0" y="0"/>
            <a:chExt cx="792" cy="588"/>
          </a:xfrm>
        </p:grpSpPr>
        <p:sp>
          <p:nvSpPr>
            <p:cNvPr id="58" name="Freeform 152"/>
            <p:cNvSpPr>
              <a:spLocks/>
            </p:cNvSpPr>
            <p:nvPr/>
          </p:nvSpPr>
          <p:spPr bwMode="auto">
            <a:xfrm>
              <a:off x="0" y="78"/>
              <a:ext cx="183" cy="85"/>
            </a:xfrm>
            <a:custGeom>
              <a:avLst/>
              <a:gdLst>
                <a:gd name="T0" fmla="*/ 22 w 28"/>
                <a:gd name="T1" fmla="*/ 5 h 13"/>
                <a:gd name="T2" fmla="*/ 19 w 28"/>
                <a:gd name="T3" fmla="*/ 6 h 13"/>
                <a:gd name="T4" fmla="*/ 16 w 28"/>
                <a:gd name="T5" fmla="*/ 5 h 13"/>
                <a:gd name="T6" fmla="*/ 2 w 28"/>
                <a:gd name="T7" fmla="*/ 5 h 13"/>
                <a:gd name="T8" fmla="*/ 1 w 28"/>
                <a:gd name="T9" fmla="*/ 9 h 13"/>
                <a:gd name="T10" fmla="*/ 6 w 28"/>
                <a:gd name="T11" fmla="*/ 10 h 13"/>
                <a:gd name="T12" fmla="*/ 10 w 28"/>
                <a:gd name="T13" fmla="*/ 9 h 13"/>
                <a:gd name="T14" fmla="*/ 12 w 28"/>
                <a:gd name="T15" fmla="*/ 10 h 13"/>
                <a:gd name="T16" fmla="*/ 19 w 28"/>
                <a:gd name="T17" fmla="*/ 13 h 13"/>
                <a:gd name="T18" fmla="*/ 26 w 28"/>
                <a:gd name="T19" fmla="*/ 10 h 13"/>
                <a:gd name="T20" fmla="*/ 27 w 28"/>
                <a:gd name="T21" fmla="*/ 6 h 13"/>
                <a:gd name="T22" fmla="*/ 22 w 28"/>
                <a:gd name="T23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13">
                  <a:moveTo>
                    <a:pt x="22" y="5"/>
                  </a:moveTo>
                  <a:cubicBezTo>
                    <a:pt x="21" y="6"/>
                    <a:pt x="20" y="6"/>
                    <a:pt x="19" y="6"/>
                  </a:cubicBezTo>
                  <a:cubicBezTo>
                    <a:pt x="18" y="6"/>
                    <a:pt x="17" y="5"/>
                    <a:pt x="16" y="5"/>
                  </a:cubicBezTo>
                  <a:cubicBezTo>
                    <a:pt x="13" y="3"/>
                    <a:pt x="9" y="0"/>
                    <a:pt x="2" y="5"/>
                  </a:cubicBezTo>
                  <a:cubicBezTo>
                    <a:pt x="1" y="6"/>
                    <a:pt x="0" y="8"/>
                    <a:pt x="1" y="9"/>
                  </a:cubicBezTo>
                  <a:cubicBezTo>
                    <a:pt x="2" y="11"/>
                    <a:pt x="4" y="11"/>
                    <a:pt x="6" y="10"/>
                  </a:cubicBezTo>
                  <a:cubicBezTo>
                    <a:pt x="8" y="9"/>
                    <a:pt x="9" y="9"/>
                    <a:pt x="10" y="9"/>
                  </a:cubicBezTo>
                  <a:cubicBezTo>
                    <a:pt x="10" y="9"/>
                    <a:pt x="11" y="10"/>
                    <a:pt x="12" y="10"/>
                  </a:cubicBezTo>
                  <a:cubicBezTo>
                    <a:pt x="14" y="11"/>
                    <a:pt x="16" y="13"/>
                    <a:pt x="19" y="13"/>
                  </a:cubicBezTo>
                  <a:cubicBezTo>
                    <a:pt x="21" y="13"/>
                    <a:pt x="23" y="12"/>
                    <a:pt x="26" y="10"/>
                  </a:cubicBezTo>
                  <a:cubicBezTo>
                    <a:pt x="28" y="9"/>
                    <a:pt x="28" y="7"/>
                    <a:pt x="27" y="6"/>
                  </a:cubicBezTo>
                  <a:cubicBezTo>
                    <a:pt x="26" y="4"/>
                    <a:pt x="24" y="4"/>
                    <a:pt x="22" y="5"/>
                  </a:cubicBezTo>
                </a:path>
              </a:pathLst>
            </a:custGeom>
            <a:solidFill>
              <a:srgbClr val="002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Freeform 153"/>
            <p:cNvSpPr>
              <a:spLocks/>
            </p:cNvSpPr>
            <p:nvPr/>
          </p:nvSpPr>
          <p:spPr bwMode="auto">
            <a:xfrm>
              <a:off x="0" y="170"/>
              <a:ext cx="183" cy="78"/>
            </a:xfrm>
            <a:custGeom>
              <a:avLst/>
              <a:gdLst>
                <a:gd name="T0" fmla="*/ 22 w 28"/>
                <a:gd name="T1" fmla="*/ 4 h 12"/>
                <a:gd name="T2" fmla="*/ 19 w 28"/>
                <a:gd name="T3" fmla="*/ 5 h 12"/>
                <a:gd name="T4" fmla="*/ 16 w 28"/>
                <a:gd name="T5" fmla="*/ 4 h 12"/>
                <a:gd name="T6" fmla="*/ 2 w 28"/>
                <a:gd name="T7" fmla="*/ 4 h 12"/>
                <a:gd name="T8" fmla="*/ 1 w 28"/>
                <a:gd name="T9" fmla="*/ 9 h 12"/>
                <a:gd name="T10" fmla="*/ 6 w 28"/>
                <a:gd name="T11" fmla="*/ 10 h 12"/>
                <a:gd name="T12" fmla="*/ 10 w 28"/>
                <a:gd name="T13" fmla="*/ 8 h 12"/>
                <a:gd name="T14" fmla="*/ 12 w 28"/>
                <a:gd name="T15" fmla="*/ 10 h 12"/>
                <a:gd name="T16" fmla="*/ 19 w 28"/>
                <a:gd name="T17" fmla="*/ 12 h 12"/>
                <a:gd name="T18" fmla="*/ 26 w 28"/>
                <a:gd name="T19" fmla="*/ 10 h 12"/>
                <a:gd name="T20" fmla="*/ 27 w 28"/>
                <a:gd name="T21" fmla="*/ 5 h 12"/>
                <a:gd name="T22" fmla="*/ 22 w 28"/>
                <a:gd name="T2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12">
                  <a:moveTo>
                    <a:pt x="22" y="4"/>
                  </a:moveTo>
                  <a:cubicBezTo>
                    <a:pt x="21" y="5"/>
                    <a:pt x="20" y="6"/>
                    <a:pt x="19" y="5"/>
                  </a:cubicBezTo>
                  <a:cubicBezTo>
                    <a:pt x="18" y="5"/>
                    <a:pt x="17" y="5"/>
                    <a:pt x="16" y="4"/>
                  </a:cubicBezTo>
                  <a:cubicBezTo>
                    <a:pt x="13" y="2"/>
                    <a:pt x="9" y="0"/>
                    <a:pt x="2" y="4"/>
                  </a:cubicBezTo>
                  <a:cubicBezTo>
                    <a:pt x="1" y="5"/>
                    <a:pt x="0" y="7"/>
                    <a:pt x="1" y="9"/>
                  </a:cubicBezTo>
                  <a:cubicBezTo>
                    <a:pt x="2" y="10"/>
                    <a:pt x="4" y="11"/>
                    <a:pt x="6" y="10"/>
                  </a:cubicBezTo>
                  <a:cubicBezTo>
                    <a:pt x="8" y="9"/>
                    <a:pt x="9" y="8"/>
                    <a:pt x="10" y="8"/>
                  </a:cubicBezTo>
                  <a:cubicBezTo>
                    <a:pt x="10" y="8"/>
                    <a:pt x="11" y="9"/>
                    <a:pt x="12" y="10"/>
                  </a:cubicBezTo>
                  <a:cubicBezTo>
                    <a:pt x="14" y="11"/>
                    <a:pt x="16" y="12"/>
                    <a:pt x="19" y="12"/>
                  </a:cubicBezTo>
                  <a:cubicBezTo>
                    <a:pt x="21" y="12"/>
                    <a:pt x="23" y="12"/>
                    <a:pt x="26" y="10"/>
                  </a:cubicBezTo>
                  <a:cubicBezTo>
                    <a:pt x="28" y="9"/>
                    <a:pt x="28" y="7"/>
                    <a:pt x="27" y="5"/>
                  </a:cubicBezTo>
                  <a:cubicBezTo>
                    <a:pt x="26" y="3"/>
                    <a:pt x="24" y="3"/>
                    <a:pt x="22" y="4"/>
                  </a:cubicBezTo>
                </a:path>
              </a:pathLst>
            </a:custGeom>
            <a:solidFill>
              <a:srgbClr val="002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Freeform 154"/>
            <p:cNvSpPr>
              <a:spLocks noEditPoints="1"/>
            </p:cNvSpPr>
            <p:nvPr/>
          </p:nvSpPr>
          <p:spPr bwMode="auto">
            <a:xfrm>
              <a:off x="222" y="0"/>
              <a:ext cx="570" cy="588"/>
            </a:xfrm>
            <a:custGeom>
              <a:avLst/>
              <a:gdLst>
                <a:gd name="T0" fmla="*/ 77 w 87"/>
                <a:gd name="T1" fmla="*/ 7 h 90"/>
                <a:gd name="T2" fmla="*/ 56 w 87"/>
                <a:gd name="T3" fmla="*/ 0 h 90"/>
                <a:gd name="T4" fmla="*/ 42 w 87"/>
                <a:gd name="T5" fmla="*/ 2 h 90"/>
                <a:gd name="T6" fmla="*/ 34 w 87"/>
                <a:gd name="T7" fmla="*/ 5 h 90"/>
                <a:gd name="T8" fmla="*/ 34 w 87"/>
                <a:gd name="T9" fmla="*/ 5 h 90"/>
                <a:gd name="T10" fmla="*/ 26 w 87"/>
                <a:gd name="T11" fmla="*/ 7 h 90"/>
                <a:gd name="T12" fmla="*/ 16 w 87"/>
                <a:gd name="T13" fmla="*/ 8 h 90"/>
                <a:gd name="T14" fmla="*/ 12 w 87"/>
                <a:gd name="T15" fmla="*/ 9 h 90"/>
                <a:gd name="T16" fmla="*/ 2 w 87"/>
                <a:gd name="T17" fmla="*/ 11 h 90"/>
                <a:gd name="T18" fmla="*/ 0 w 87"/>
                <a:gd name="T19" fmla="*/ 14 h 90"/>
                <a:gd name="T20" fmla="*/ 0 w 87"/>
                <a:gd name="T21" fmla="*/ 39 h 90"/>
                <a:gd name="T22" fmla="*/ 2 w 87"/>
                <a:gd name="T23" fmla="*/ 42 h 90"/>
                <a:gd name="T24" fmla="*/ 12 w 87"/>
                <a:gd name="T25" fmla="*/ 44 h 90"/>
                <a:gd name="T26" fmla="*/ 16 w 87"/>
                <a:gd name="T27" fmla="*/ 44 h 90"/>
                <a:gd name="T28" fmla="*/ 26 w 87"/>
                <a:gd name="T29" fmla="*/ 45 h 90"/>
                <a:gd name="T30" fmla="*/ 34 w 87"/>
                <a:gd name="T31" fmla="*/ 48 h 90"/>
                <a:gd name="T32" fmla="*/ 34 w 87"/>
                <a:gd name="T33" fmla="*/ 48 h 90"/>
                <a:gd name="T34" fmla="*/ 39 w 87"/>
                <a:gd name="T35" fmla="*/ 49 h 90"/>
                <a:gd name="T36" fmla="*/ 33 w 87"/>
                <a:gd name="T37" fmla="*/ 86 h 90"/>
                <a:gd name="T38" fmla="*/ 34 w 87"/>
                <a:gd name="T39" fmla="*/ 88 h 90"/>
                <a:gd name="T40" fmla="*/ 37 w 87"/>
                <a:gd name="T41" fmla="*/ 90 h 90"/>
                <a:gd name="T42" fmla="*/ 57 w 87"/>
                <a:gd name="T43" fmla="*/ 90 h 90"/>
                <a:gd name="T44" fmla="*/ 60 w 87"/>
                <a:gd name="T45" fmla="*/ 87 h 90"/>
                <a:gd name="T46" fmla="*/ 65 w 87"/>
                <a:gd name="T47" fmla="*/ 52 h 90"/>
                <a:gd name="T48" fmla="*/ 87 w 87"/>
                <a:gd name="T49" fmla="*/ 26 h 90"/>
                <a:gd name="T50" fmla="*/ 77 w 87"/>
                <a:gd name="T51" fmla="*/ 7 h 90"/>
                <a:gd name="T52" fmla="*/ 62 w 87"/>
                <a:gd name="T53" fmla="*/ 46 h 90"/>
                <a:gd name="T54" fmla="*/ 59 w 87"/>
                <a:gd name="T55" fmla="*/ 48 h 90"/>
                <a:gd name="T56" fmla="*/ 54 w 87"/>
                <a:gd name="T57" fmla="*/ 83 h 90"/>
                <a:gd name="T58" fmla="*/ 41 w 87"/>
                <a:gd name="T59" fmla="*/ 83 h 90"/>
                <a:gd name="T60" fmla="*/ 46 w 87"/>
                <a:gd name="T61" fmla="*/ 48 h 90"/>
                <a:gd name="T62" fmla="*/ 45 w 87"/>
                <a:gd name="T63" fmla="*/ 45 h 90"/>
                <a:gd name="T64" fmla="*/ 43 w 87"/>
                <a:gd name="T65" fmla="*/ 44 h 90"/>
                <a:gd name="T66" fmla="*/ 36 w 87"/>
                <a:gd name="T67" fmla="*/ 42 h 90"/>
                <a:gd name="T68" fmla="*/ 36 w 87"/>
                <a:gd name="T69" fmla="*/ 41 h 90"/>
                <a:gd name="T70" fmla="*/ 28 w 87"/>
                <a:gd name="T71" fmla="*/ 39 h 90"/>
                <a:gd name="T72" fmla="*/ 16 w 87"/>
                <a:gd name="T73" fmla="*/ 37 h 90"/>
                <a:gd name="T74" fmla="*/ 12 w 87"/>
                <a:gd name="T75" fmla="*/ 37 h 90"/>
                <a:gd name="T76" fmla="*/ 7 w 87"/>
                <a:gd name="T77" fmla="*/ 36 h 90"/>
                <a:gd name="T78" fmla="*/ 7 w 87"/>
                <a:gd name="T79" fmla="*/ 16 h 90"/>
                <a:gd name="T80" fmla="*/ 12 w 87"/>
                <a:gd name="T81" fmla="*/ 15 h 90"/>
                <a:gd name="T82" fmla="*/ 16 w 87"/>
                <a:gd name="T83" fmla="*/ 15 h 90"/>
                <a:gd name="T84" fmla="*/ 28 w 87"/>
                <a:gd name="T85" fmla="*/ 14 h 90"/>
                <a:gd name="T86" fmla="*/ 36 w 87"/>
                <a:gd name="T87" fmla="*/ 11 h 90"/>
                <a:gd name="T88" fmla="*/ 36 w 87"/>
                <a:gd name="T89" fmla="*/ 11 h 90"/>
                <a:gd name="T90" fmla="*/ 44 w 87"/>
                <a:gd name="T91" fmla="*/ 9 h 90"/>
                <a:gd name="T92" fmla="*/ 56 w 87"/>
                <a:gd name="T93" fmla="*/ 6 h 90"/>
                <a:gd name="T94" fmla="*/ 53 w 87"/>
                <a:gd name="T95" fmla="*/ 23 h 90"/>
                <a:gd name="T96" fmla="*/ 56 w 87"/>
                <a:gd name="T97" fmla="*/ 26 h 90"/>
                <a:gd name="T98" fmla="*/ 56 w 87"/>
                <a:gd name="T99" fmla="*/ 26 h 90"/>
                <a:gd name="T100" fmla="*/ 60 w 87"/>
                <a:gd name="T101" fmla="*/ 24 h 90"/>
                <a:gd name="T102" fmla="*/ 62 w 87"/>
                <a:gd name="T103" fmla="*/ 7 h 90"/>
                <a:gd name="T104" fmla="*/ 73 w 87"/>
                <a:gd name="T105" fmla="*/ 12 h 90"/>
                <a:gd name="T106" fmla="*/ 80 w 87"/>
                <a:gd name="T107" fmla="*/ 26 h 90"/>
                <a:gd name="T108" fmla="*/ 80 w 87"/>
                <a:gd name="T109" fmla="*/ 26 h 90"/>
                <a:gd name="T110" fmla="*/ 62 w 87"/>
                <a:gd name="T111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7" h="90">
                  <a:moveTo>
                    <a:pt x="77" y="7"/>
                  </a:moveTo>
                  <a:cubicBezTo>
                    <a:pt x="72" y="2"/>
                    <a:pt x="64" y="0"/>
                    <a:pt x="56" y="0"/>
                  </a:cubicBezTo>
                  <a:cubicBezTo>
                    <a:pt x="52" y="0"/>
                    <a:pt x="47" y="0"/>
                    <a:pt x="42" y="2"/>
                  </a:cubicBezTo>
                  <a:cubicBezTo>
                    <a:pt x="39" y="3"/>
                    <a:pt x="37" y="4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1" y="6"/>
                    <a:pt x="28" y="7"/>
                    <a:pt x="26" y="7"/>
                  </a:cubicBezTo>
                  <a:cubicBezTo>
                    <a:pt x="23" y="8"/>
                    <a:pt x="19" y="8"/>
                    <a:pt x="16" y="8"/>
                  </a:cubicBezTo>
                  <a:cubicBezTo>
                    <a:pt x="15" y="9"/>
                    <a:pt x="13" y="9"/>
                    <a:pt x="12" y="9"/>
                  </a:cubicBezTo>
                  <a:cubicBezTo>
                    <a:pt x="7" y="9"/>
                    <a:pt x="4" y="10"/>
                    <a:pt x="2" y="11"/>
                  </a:cubicBezTo>
                  <a:cubicBezTo>
                    <a:pt x="1" y="11"/>
                    <a:pt x="0" y="12"/>
                    <a:pt x="0" y="1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0"/>
                    <a:pt x="1" y="41"/>
                    <a:pt x="2" y="42"/>
                  </a:cubicBezTo>
                  <a:cubicBezTo>
                    <a:pt x="4" y="43"/>
                    <a:pt x="7" y="43"/>
                    <a:pt x="12" y="44"/>
                  </a:cubicBezTo>
                  <a:cubicBezTo>
                    <a:pt x="13" y="44"/>
                    <a:pt x="15" y="44"/>
                    <a:pt x="16" y="44"/>
                  </a:cubicBezTo>
                  <a:cubicBezTo>
                    <a:pt x="19" y="44"/>
                    <a:pt x="23" y="44"/>
                    <a:pt x="26" y="45"/>
                  </a:cubicBezTo>
                  <a:cubicBezTo>
                    <a:pt x="28" y="46"/>
                    <a:pt x="31" y="47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6" y="48"/>
                    <a:pt x="37" y="49"/>
                    <a:pt x="39" y="49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7"/>
                    <a:pt x="34" y="88"/>
                    <a:pt x="34" y="88"/>
                  </a:cubicBezTo>
                  <a:cubicBezTo>
                    <a:pt x="35" y="89"/>
                    <a:pt x="36" y="90"/>
                    <a:pt x="37" y="9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8" y="90"/>
                    <a:pt x="60" y="88"/>
                    <a:pt x="60" y="87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78" y="48"/>
                    <a:pt x="87" y="38"/>
                    <a:pt x="87" y="26"/>
                  </a:cubicBezTo>
                  <a:cubicBezTo>
                    <a:pt x="87" y="19"/>
                    <a:pt x="83" y="12"/>
                    <a:pt x="77" y="7"/>
                  </a:cubicBezTo>
                  <a:moveTo>
                    <a:pt x="62" y="46"/>
                  </a:moveTo>
                  <a:cubicBezTo>
                    <a:pt x="60" y="46"/>
                    <a:pt x="59" y="47"/>
                    <a:pt x="59" y="48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47"/>
                    <a:pt x="46" y="46"/>
                    <a:pt x="45" y="45"/>
                  </a:cubicBezTo>
                  <a:cubicBezTo>
                    <a:pt x="45" y="44"/>
                    <a:pt x="44" y="44"/>
                    <a:pt x="43" y="44"/>
                  </a:cubicBezTo>
                  <a:cubicBezTo>
                    <a:pt x="41" y="43"/>
                    <a:pt x="39" y="42"/>
                    <a:pt x="36" y="42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3" y="40"/>
                    <a:pt x="30" y="39"/>
                    <a:pt x="28" y="39"/>
                  </a:cubicBezTo>
                  <a:cubicBezTo>
                    <a:pt x="23" y="38"/>
                    <a:pt x="20" y="38"/>
                    <a:pt x="16" y="37"/>
                  </a:cubicBezTo>
                  <a:cubicBezTo>
                    <a:pt x="15" y="37"/>
                    <a:pt x="14" y="37"/>
                    <a:pt x="12" y="37"/>
                  </a:cubicBezTo>
                  <a:cubicBezTo>
                    <a:pt x="11" y="37"/>
                    <a:pt x="8" y="37"/>
                    <a:pt x="7" y="3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11" y="16"/>
                    <a:pt x="12" y="15"/>
                  </a:cubicBezTo>
                  <a:cubicBezTo>
                    <a:pt x="14" y="15"/>
                    <a:pt x="15" y="15"/>
                    <a:pt x="16" y="15"/>
                  </a:cubicBezTo>
                  <a:cubicBezTo>
                    <a:pt x="20" y="15"/>
                    <a:pt x="23" y="15"/>
                    <a:pt x="28" y="14"/>
                  </a:cubicBezTo>
                  <a:cubicBezTo>
                    <a:pt x="30" y="13"/>
                    <a:pt x="33" y="12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9" y="10"/>
                    <a:pt x="41" y="9"/>
                    <a:pt x="44" y="9"/>
                  </a:cubicBezTo>
                  <a:cubicBezTo>
                    <a:pt x="48" y="7"/>
                    <a:pt x="52" y="6"/>
                    <a:pt x="56" y="6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4"/>
                    <a:pt x="54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8" y="26"/>
                    <a:pt x="59" y="25"/>
                    <a:pt x="60" y="24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6" y="8"/>
                    <a:pt x="70" y="10"/>
                    <a:pt x="73" y="12"/>
                  </a:cubicBezTo>
                  <a:cubicBezTo>
                    <a:pt x="77" y="16"/>
                    <a:pt x="80" y="21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5"/>
                    <a:pt x="73" y="43"/>
                    <a:pt x="62" y="46"/>
                  </a:cubicBezTo>
                </a:path>
              </a:pathLst>
            </a:custGeom>
            <a:solidFill>
              <a:srgbClr val="002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Oval 155"/>
            <p:cNvSpPr>
              <a:spLocks noChangeArrowheads="1"/>
            </p:cNvSpPr>
            <p:nvPr/>
          </p:nvSpPr>
          <p:spPr bwMode="auto">
            <a:xfrm>
              <a:off x="556" y="215"/>
              <a:ext cx="46" cy="46"/>
            </a:xfrm>
            <a:prstGeom prst="ellipse">
              <a:avLst/>
            </a:prstGeom>
            <a:solidFill>
              <a:srgbClr val="002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2" name="Group 131"/>
          <p:cNvGrpSpPr/>
          <p:nvPr/>
        </p:nvGrpSpPr>
        <p:grpSpPr bwMode="auto">
          <a:xfrm>
            <a:off x="10500320" y="6055052"/>
            <a:ext cx="873762" cy="648972"/>
            <a:chOff x="0" y="0"/>
            <a:chExt cx="792" cy="588"/>
          </a:xfrm>
        </p:grpSpPr>
        <p:sp>
          <p:nvSpPr>
            <p:cNvPr id="63" name="Freeform 152"/>
            <p:cNvSpPr>
              <a:spLocks/>
            </p:cNvSpPr>
            <p:nvPr/>
          </p:nvSpPr>
          <p:spPr bwMode="auto">
            <a:xfrm>
              <a:off x="0" y="78"/>
              <a:ext cx="183" cy="85"/>
            </a:xfrm>
            <a:custGeom>
              <a:avLst/>
              <a:gdLst>
                <a:gd name="T0" fmla="*/ 22 w 28"/>
                <a:gd name="T1" fmla="*/ 5 h 13"/>
                <a:gd name="T2" fmla="*/ 19 w 28"/>
                <a:gd name="T3" fmla="*/ 6 h 13"/>
                <a:gd name="T4" fmla="*/ 16 w 28"/>
                <a:gd name="T5" fmla="*/ 5 h 13"/>
                <a:gd name="T6" fmla="*/ 2 w 28"/>
                <a:gd name="T7" fmla="*/ 5 h 13"/>
                <a:gd name="T8" fmla="*/ 1 w 28"/>
                <a:gd name="T9" fmla="*/ 9 h 13"/>
                <a:gd name="T10" fmla="*/ 6 w 28"/>
                <a:gd name="T11" fmla="*/ 10 h 13"/>
                <a:gd name="T12" fmla="*/ 10 w 28"/>
                <a:gd name="T13" fmla="*/ 9 h 13"/>
                <a:gd name="T14" fmla="*/ 12 w 28"/>
                <a:gd name="T15" fmla="*/ 10 h 13"/>
                <a:gd name="T16" fmla="*/ 19 w 28"/>
                <a:gd name="T17" fmla="*/ 13 h 13"/>
                <a:gd name="T18" fmla="*/ 26 w 28"/>
                <a:gd name="T19" fmla="*/ 10 h 13"/>
                <a:gd name="T20" fmla="*/ 27 w 28"/>
                <a:gd name="T21" fmla="*/ 6 h 13"/>
                <a:gd name="T22" fmla="*/ 22 w 28"/>
                <a:gd name="T23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13">
                  <a:moveTo>
                    <a:pt x="22" y="5"/>
                  </a:moveTo>
                  <a:cubicBezTo>
                    <a:pt x="21" y="6"/>
                    <a:pt x="20" y="6"/>
                    <a:pt x="19" y="6"/>
                  </a:cubicBezTo>
                  <a:cubicBezTo>
                    <a:pt x="18" y="6"/>
                    <a:pt x="17" y="5"/>
                    <a:pt x="16" y="5"/>
                  </a:cubicBezTo>
                  <a:cubicBezTo>
                    <a:pt x="13" y="3"/>
                    <a:pt x="9" y="0"/>
                    <a:pt x="2" y="5"/>
                  </a:cubicBezTo>
                  <a:cubicBezTo>
                    <a:pt x="1" y="6"/>
                    <a:pt x="0" y="8"/>
                    <a:pt x="1" y="9"/>
                  </a:cubicBezTo>
                  <a:cubicBezTo>
                    <a:pt x="2" y="11"/>
                    <a:pt x="4" y="11"/>
                    <a:pt x="6" y="10"/>
                  </a:cubicBezTo>
                  <a:cubicBezTo>
                    <a:pt x="8" y="9"/>
                    <a:pt x="9" y="9"/>
                    <a:pt x="10" y="9"/>
                  </a:cubicBezTo>
                  <a:cubicBezTo>
                    <a:pt x="10" y="9"/>
                    <a:pt x="11" y="10"/>
                    <a:pt x="12" y="10"/>
                  </a:cubicBezTo>
                  <a:cubicBezTo>
                    <a:pt x="14" y="11"/>
                    <a:pt x="16" y="13"/>
                    <a:pt x="19" y="13"/>
                  </a:cubicBezTo>
                  <a:cubicBezTo>
                    <a:pt x="21" y="13"/>
                    <a:pt x="23" y="12"/>
                    <a:pt x="26" y="10"/>
                  </a:cubicBezTo>
                  <a:cubicBezTo>
                    <a:pt x="28" y="9"/>
                    <a:pt x="28" y="7"/>
                    <a:pt x="27" y="6"/>
                  </a:cubicBezTo>
                  <a:cubicBezTo>
                    <a:pt x="26" y="4"/>
                    <a:pt x="24" y="4"/>
                    <a:pt x="22" y="5"/>
                  </a:cubicBezTo>
                </a:path>
              </a:pathLst>
            </a:custGeom>
            <a:solidFill>
              <a:srgbClr val="002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Freeform 153"/>
            <p:cNvSpPr>
              <a:spLocks/>
            </p:cNvSpPr>
            <p:nvPr/>
          </p:nvSpPr>
          <p:spPr bwMode="auto">
            <a:xfrm>
              <a:off x="0" y="170"/>
              <a:ext cx="183" cy="78"/>
            </a:xfrm>
            <a:custGeom>
              <a:avLst/>
              <a:gdLst>
                <a:gd name="T0" fmla="*/ 22 w 28"/>
                <a:gd name="T1" fmla="*/ 4 h 12"/>
                <a:gd name="T2" fmla="*/ 19 w 28"/>
                <a:gd name="T3" fmla="*/ 5 h 12"/>
                <a:gd name="T4" fmla="*/ 16 w 28"/>
                <a:gd name="T5" fmla="*/ 4 h 12"/>
                <a:gd name="T6" fmla="*/ 2 w 28"/>
                <a:gd name="T7" fmla="*/ 4 h 12"/>
                <a:gd name="T8" fmla="*/ 1 w 28"/>
                <a:gd name="T9" fmla="*/ 9 h 12"/>
                <a:gd name="T10" fmla="*/ 6 w 28"/>
                <a:gd name="T11" fmla="*/ 10 h 12"/>
                <a:gd name="T12" fmla="*/ 10 w 28"/>
                <a:gd name="T13" fmla="*/ 8 h 12"/>
                <a:gd name="T14" fmla="*/ 12 w 28"/>
                <a:gd name="T15" fmla="*/ 10 h 12"/>
                <a:gd name="T16" fmla="*/ 19 w 28"/>
                <a:gd name="T17" fmla="*/ 12 h 12"/>
                <a:gd name="T18" fmla="*/ 26 w 28"/>
                <a:gd name="T19" fmla="*/ 10 h 12"/>
                <a:gd name="T20" fmla="*/ 27 w 28"/>
                <a:gd name="T21" fmla="*/ 5 h 12"/>
                <a:gd name="T22" fmla="*/ 22 w 28"/>
                <a:gd name="T2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12">
                  <a:moveTo>
                    <a:pt x="22" y="4"/>
                  </a:moveTo>
                  <a:cubicBezTo>
                    <a:pt x="21" y="5"/>
                    <a:pt x="20" y="6"/>
                    <a:pt x="19" y="5"/>
                  </a:cubicBezTo>
                  <a:cubicBezTo>
                    <a:pt x="18" y="5"/>
                    <a:pt x="17" y="5"/>
                    <a:pt x="16" y="4"/>
                  </a:cubicBezTo>
                  <a:cubicBezTo>
                    <a:pt x="13" y="2"/>
                    <a:pt x="9" y="0"/>
                    <a:pt x="2" y="4"/>
                  </a:cubicBezTo>
                  <a:cubicBezTo>
                    <a:pt x="1" y="5"/>
                    <a:pt x="0" y="7"/>
                    <a:pt x="1" y="9"/>
                  </a:cubicBezTo>
                  <a:cubicBezTo>
                    <a:pt x="2" y="10"/>
                    <a:pt x="4" y="11"/>
                    <a:pt x="6" y="10"/>
                  </a:cubicBezTo>
                  <a:cubicBezTo>
                    <a:pt x="8" y="9"/>
                    <a:pt x="9" y="8"/>
                    <a:pt x="10" y="8"/>
                  </a:cubicBezTo>
                  <a:cubicBezTo>
                    <a:pt x="10" y="8"/>
                    <a:pt x="11" y="9"/>
                    <a:pt x="12" y="10"/>
                  </a:cubicBezTo>
                  <a:cubicBezTo>
                    <a:pt x="14" y="11"/>
                    <a:pt x="16" y="12"/>
                    <a:pt x="19" y="12"/>
                  </a:cubicBezTo>
                  <a:cubicBezTo>
                    <a:pt x="21" y="12"/>
                    <a:pt x="23" y="12"/>
                    <a:pt x="26" y="10"/>
                  </a:cubicBezTo>
                  <a:cubicBezTo>
                    <a:pt x="28" y="9"/>
                    <a:pt x="28" y="7"/>
                    <a:pt x="27" y="5"/>
                  </a:cubicBezTo>
                  <a:cubicBezTo>
                    <a:pt x="26" y="3"/>
                    <a:pt x="24" y="3"/>
                    <a:pt x="22" y="4"/>
                  </a:cubicBezTo>
                </a:path>
              </a:pathLst>
            </a:custGeom>
            <a:solidFill>
              <a:srgbClr val="002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Freeform 154"/>
            <p:cNvSpPr>
              <a:spLocks noEditPoints="1"/>
            </p:cNvSpPr>
            <p:nvPr/>
          </p:nvSpPr>
          <p:spPr bwMode="auto">
            <a:xfrm>
              <a:off x="222" y="0"/>
              <a:ext cx="570" cy="588"/>
            </a:xfrm>
            <a:custGeom>
              <a:avLst/>
              <a:gdLst>
                <a:gd name="T0" fmla="*/ 77 w 87"/>
                <a:gd name="T1" fmla="*/ 7 h 90"/>
                <a:gd name="T2" fmla="*/ 56 w 87"/>
                <a:gd name="T3" fmla="*/ 0 h 90"/>
                <a:gd name="T4" fmla="*/ 42 w 87"/>
                <a:gd name="T5" fmla="*/ 2 h 90"/>
                <a:gd name="T6" fmla="*/ 34 w 87"/>
                <a:gd name="T7" fmla="*/ 5 h 90"/>
                <a:gd name="T8" fmla="*/ 34 w 87"/>
                <a:gd name="T9" fmla="*/ 5 h 90"/>
                <a:gd name="T10" fmla="*/ 26 w 87"/>
                <a:gd name="T11" fmla="*/ 7 h 90"/>
                <a:gd name="T12" fmla="*/ 16 w 87"/>
                <a:gd name="T13" fmla="*/ 8 h 90"/>
                <a:gd name="T14" fmla="*/ 12 w 87"/>
                <a:gd name="T15" fmla="*/ 9 h 90"/>
                <a:gd name="T16" fmla="*/ 2 w 87"/>
                <a:gd name="T17" fmla="*/ 11 h 90"/>
                <a:gd name="T18" fmla="*/ 0 w 87"/>
                <a:gd name="T19" fmla="*/ 14 h 90"/>
                <a:gd name="T20" fmla="*/ 0 w 87"/>
                <a:gd name="T21" fmla="*/ 39 h 90"/>
                <a:gd name="T22" fmla="*/ 2 w 87"/>
                <a:gd name="T23" fmla="*/ 42 h 90"/>
                <a:gd name="T24" fmla="*/ 12 w 87"/>
                <a:gd name="T25" fmla="*/ 44 h 90"/>
                <a:gd name="T26" fmla="*/ 16 w 87"/>
                <a:gd name="T27" fmla="*/ 44 h 90"/>
                <a:gd name="T28" fmla="*/ 26 w 87"/>
                <a:gd name="T29" fmla="*/ 45 h 90"/>
                <a:gd name="T30" fmla="*/ 34 w 87"/>
                <a:gd name="T31" fmla="*/ 48 h 90"/>
                <a:gd name="T32" fmla="*/ 34 w 87"/>
                <a:gd name="T33" fmla="*/ 48 h 90"/>
                <a:gd name="T34" fmla="*/ 39 w 87"/>
                <a:gd name="T35" fmla="*/ 49 h 90"/>
                <a:gd name="T36" fmla="*/ 33 w 87"/>
                <a:gd name="T37" fmla="*/ 86 h 90"/>
                <a:gd name="T38" fmla="*/ 34 w 87"/>
                <a:gd name="T39" fmla="*/ 88 h 90"/>
                <a:gd name="T40" fmla="*/ 37 w 87"/>
                <a:gd name="T41" fmla="*/ 90 h 90"/>
                <a:gd name="T42" fmla="*/ 57 w 87"/>
                <a:gd name="T43" fmla="*/ 90 h 90"/>
                <a:gd name="T44" fmla="*/ 60 w 87"/>
                <a:gd name="T45" fmla="*/ 87 h 90"/>
                <a:gd name="T46" fmla="*/ 65 w 87"/>
                <a:gd name="T47" fmla="*/ 52 h 90"/>
                <a:gd name="T48" fmla="*/ 87 w 87"/>
                <a:gd name="T49" fmla="*/ 26 h 90"/>
                <a:gd name="T50" fmla="*/ 77 w 87"/>
                <a:gd name="T51" fmla="*/ 7 h 90"/>
                <a:gd name="T52" fmla="*/ 62 w 87"/>
                <a:gd name="T53" fmla="*/ 46 h 90"/>
                <a:gd name="T54" fmla="*/ 59 w 87"/>
                <a:gd name="T55" fmla="*/ 48 h 90"/>
                <a:gd name="T56" fmla="*/ 54 w 87"/>
                <a:gd name="T57" fmla="*/ 83 h 90"/>
                <a:gd name="T58" fmla="*/ 41 w 87"/>
                <a:gd name="T59" fmla="*/ 83 h 90"/>
                <a:gd name="T60" fmla="*/ 46 w 87"/>
                <a:gd name="T61" fmla="*/ 48 h 90"/>
                <a:gd name="T62" fmla="*/ 45 w 87"/>
                <a:gd name="T63" fmla="*/ 45 h 90"/>
                <a:gd name="T64" fmla="*/ 43 w 87"/>
                <a:gd name="T65" fmla="*/ 44 h 90"/>
                <a:gd name="T66" fmla="*/ 36 w 87"/>
                <a:gd name="T67" fmla="*/ 42 h 90"/>
                <a:gd name="T68" fmla="*/ 36 w 87"/>
                <a:gd name="T69" fmla="*/ 41 h 90"/>
                <a:gd name="T70" fmla="*/ 28 w 87"/>
                <a:gd name="T71" fmla="*/ 39 h 90"/>
                <a:gd name="T72" fmla="*/ 16 w 87"/>
                <a:gd name="T73" fmla="*/ 37 h 90"/>
                <a:gd name="T74" fmla="*/ 12 w 87"/>
                <a:gd name="T75" fmla="*/ 37 h 90"/>
                <a:gd name="T76" fmla="*/ 7 w 87"/>
                <a:gd name="T77" fmla="*/ 36 h 90"/>
                <a:gd name="T78" fmla="*/ 7 w 87"/>
                <a:gd name="T79" fmla="*/ 16 h 90"/>
                <a:gd name="T80" fmla="*/ 12 w 87"/>
                <a:gd name="T81" fmla="*/ 15 h 90"/>
                <a:gd name="T82" fmla="*/ 16 w 87"/>
                <a:gd name="T83" fmla="*/ 15 h 90"/>
                <a:gd name="T84" fmla="*/ 28 w 87"/>
                <a:gd name="T85" fmla="*/ 14 h 90"/>
                <a:gd name="T86" fmla="*/ 36 w 87"/>
                <a:gd name="T87" fmla="*/ 11 h 90"/>
                <a:gd name="T88" fmla="*/ 36 w 87"/>
                <a:gd name="T89" fmla="*/ 11 h 90"/>
                <a:gd name="T90" fmla="*/ 44 w 87"/>
                <a:gd name="T91" fmla="*/ 9 h 90"/>
                <a:gd name="T92" fmla="*/ 56 w 87"/>
                <a:gd name="T93" fmla="*/ 6 h 90"/>
                <a:gd name="T94" fmla="*/ 53 w 87"/>
                <a:gd name="T95" fmla="*/ 23 h 90"/>
                <a:gd name="T96" fmla="*/ 56 w 87"/>
                <a:gd name="T97" fmla="*/ 26 h 90"/>
                <a:gd name="T98" fmla="*/ 56 w 87"/>
                <a:gd name="T99" fmla="*/ 26 h 90"/>
                <a:gd name="T100" fmla="*/ 60 w 87"/>
                <a:gd name="T101" fmla="*/ 24 h 90"/>
                <a:gd name="T102" fmla="*/ 62 w 87"/>
                <a:gd name="T103" fmla="*/ 7 h 90"/>
                <a:gd name="T104" fmla="*/ 73 w 87"/>
                <a:gd name="T105" fmla="*/ 12 h 90"/>
                <a:gd name="T106" fmla="*/ 80 w 87"/>
                <a:gd name="T107" fmla="*/ 26 h 90"/>
                <a:gd name="T108" fmla="*/ 80 w 87"/>
                <a:gd name="T109" fmla="*/ 26 h 90"/>
                <a:gd name="T110" fmla="*/ 62 w 87"/>
                <a:gd name="T111" fmla="*/ 46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7" h="90">
                  <a:moveTo>
                    <a:pt x="77" y="7"/>
                  </a:moveTo>
                  <a:cubicBezTo>
                    <a:pt x="72" y="2"/>
                    <a:pt x="64" y="0"/>
                    <a:pt x="56" y="0"/>
                  </a:cubicBezTo>
                  <a:cubicBezTo>
                    <a:pt x="52" y="0"/>
                    <a:pt x="47" y="0"/>
                    <a:pt x="42" y="2"/>
                  </a:cubicBezTo>
                  <a:cubicBezTo>
                    <a:pt x="39" y="3"/>
                    <a:pt x="37" y="4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1" y="6"/>
                    <a:pt x="28" y="7"/>
                    <a:pt x="26" y="7"/>
                  </a:cubicBezTo>
                  <a:cubicBezTo>
                    <a:pt x="23" y="8"/>
                    <a:pt x="19" y="8"/>
                    <a:pt x="16" y="8"/>
                  </a:cubicBezTo>
                  <a:cubicBezTo>
                    <a:pt x="15" y="9"/>
                    <a:pt x="13" y="9"/>
                    <a:pt x="12" y="9"/>
                  </a:cubicBezTo>
                  <a:cubicBezTo>
                    <a:pt x="7" y="9"/>
                    <a:pt x="4" y="10"/>
                    <a:pt x="2" y="11"/>
                  </a:cubicBezTo>
                  <a:cubicBezTo>
                    <a:pt x="1" y="11"/>
                    <a:pt x="0" y="12"/>
                    <a:pt x="0" y="14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40"/>
                    <a:pt x="1" y="41"/>
                    <a:pt x="2" y="42"/>
                  </a:cubicBezTo>
                  <a:cubicBezTo>
                    <a:pt x="4" y="43"/>
                    <a:pt x="7" y="43"/>
                    <a:pt x="12" y="44"/>
                  </a:cubicBezTo>
                  <a:cubicBezTo>
                    <a:pt x="13" y="44"/>
                    <a:pt x="15" y="44"/>
                    <a:pt x="16" y="44"/>
                  </a:cubicBezTo>
                  <a:cubicBezTo>
                    <a:pt x="19" y="44"/>
                    <a:pt x="23" y="44"/>
                    <a:pt x="26" y="45"/>
                  </a:cubicBezTo>
                  <a:cubicBezTo>
                    <a:pt x="28" y="46"/>
                    <a:pt x="31" y="47"/>
                    <a:pt x="34" y="48"/>
                  </a:cubicBezTo>
                  <a:cubicBezTo>
                    <a:pt x="34" y="48"/>
                    <a:pt x="34" y="48"/>
                    <a:pt x="34" y="48"/>
                  </a:cubicBezTo>
                  <a:cubicBezTo>
                    <a:pt x="36" y="48"/>
                    <a:pt x="37" y="49"/>
                    <a:pt x="39" y="49"/>
                  </a:cubicBezTo>
                  <a:cubicBezTo>
                    <a:pt x="33" y="86"/>
                    <a:pt x="33" y="86"/>
                    <a:pt x="33" y="86"/>
                  </a:cubicBezTo>
                  <a:cubicBezTo>
                    <a:pt x="33" y="87"/>
                    <a:pt x="34" y="88"/>
                    <a:pt x="34" y="88"/>
                  </a:cubicBezTo>
                  <a:cubicBezTo>
                    <a:pt x="35" y="89"/>
                    <a:pt x="36" y="90"/>
                    <a:pt x="37" y="90"/>
                  </a:cubicBezTo>
                  <a:cubicBezTo>
                    <a:pt x="57" y="90"/>
                    <a:pt x="57" y="90"/>
                    <a:pt x="57" y="90"/>
                  </a:cubicBezTo>
                  <a:cubicBezTo>
                    <a:pt x="58" y="90"/>
                    <a:pt x="60" y="88"/>
                    <a:pt x="60" y="87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78" y="48"/>
                    <a:pt x="87" y="38"/>
                    <a:pt x="87" y="26"/>
                  </a:cubicBezTo>
                  <a:cubicBezTo>
                    <a:pt x="87" y="19"/>
                    <a:pt x="83" y="12"/>
                    <a:pt x="77" y="7"/>
                  </a:cubicBezTo>
                  <a:moveTo>
                    <a:pt x="62" y="46"/>
                  </a:moveTo>
                  <a:cubicBezTo>
                    <a:pt x="60" y="46"/>
                    <a:pt x="59" y="47"/>
                    <a:pt x="59" y="48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47"/>
                    <a:pt x="46" y="46"/>
                    <a:pt x="45" y="45"/>
                  </a:cubicBezTo>
                  <a:cubicBezTo>
                    <a:pt x="45" y="44"/>
                    <a:pt x="44" y="44"/>
                    <a:pt x="43" y="44"/>
                  </a:cubicBezTo>
                  <a:cubicBezTo>
                    <a:pt x="41" y="43"/>
                    <a:pt x="39" y="42"/>
                    <a:pt x="36" y="42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3" y="40"/>
                    <a:pt x="30" y="39"/>
                    <a:pt x="28" y="39"/>
                  </a:cubicBezTo>
                  <a:cubicBezTo>
                    <a:pt x="23" y="38"/>
                    <a:pt x="20" y="38"/>
                    <a:pt x="16" y="37"/>
                  </a:cubicBezTo>
                  <a:cubicBezTo>
                    <a:pt x="15" y="37"/>
                    <a:pt x="14" y="37"/>
                    <a:pt x="12" y="37"/>
                  </a:cubicBezTo>
                  <a:cubicBezTo>
                    <a:pt x="11" y="37"/>
                    <a:pt x="8" y="37"/>
                    <a:pt x="7" y="3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11" y="16"/>
                    <a:pt x="12" y="15"/>
                  </a:cubicBezTo>
                  <a:cubicBezTo>
                    <a:pt x="14" y="15"/>
                    <a:pt x="15" y="15"/>
                    <a:pt x="16" y="15"/>
                  </a:cubicBezTo>
                  <a:cubicBezTo>
                    <a:pt x="20" y="15"/>
                    <a:pt x="23" y="15"/>
                    <a:pt x="28" y="14"/>
                  </a:cubicBezTo>
                  <a:cubicBezTo>
                    <a:pt x="30" y="13"/>
                    <a:pt x="33" y="12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9" y="10"/>
                    <a:pt x="41" y="9"/>
                    <a:pt x="44" y="9"/>
                  </a:cubicBezTo>
                  <a:cubicBezTo>
                    <a:pt x="48" y="7"/>
                    <a:pt x="52" y="6"/>
                    <a:pt x="56" y="6"/>
                  </a:cubicBezTo>
                  <a:cubicBezTo>
                    <a:pt x="53" y="23"/>
                    <a:pt x="53" y="23"/>
                    <a:pt x="53" y="23"/>
                  </a:cubicBezTo>
                  <a:cubicBezTo>
                    <a:pt x="53" y="24"/>
                    <a:pt x="54" y="26"/>
                    <a:pt x="56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8" y="26"/>
                    <a:pt x="59" y="25"/>
                    <a:pt x="60" y="24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66" y="8"/>
                    <a:pt x="70" y="10"/>
                    <a:pt x="73" y="12"/>
                  </a:cubicBezTo>
                  <a:cubicBezTo>
                    <a:pt x="77" y="16"/>
                    <a:pt x="80" y="21"/>
                    <a:pt x="80" y="26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0" y="35"/>
                    <a:pt x="73" y="43"/>
                    <a:pt x="62" y="46"/>
                  </a:cubicBezTo>
                </a:path>
              </a:pathLst>
            </a:custGeom>
            <a:solidFill>
              <a:srgbClr val="002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Oval 155"/>
            <p:cNvSpPr>
              <a:spLocks noChangeArrowheads="1"/>
            </p:cNvSpPr>
            <p:nvPr/>
          </p:nvSpPr>
          <p:spPr bwMode="auto">
            <a:xfrm>
              <a:off x="556" y="215"/>
              <a:ext cx="46" cy="46"/>
            </a:xfrm>
            <a:prstGeom prst="ellipse">
              <a:avLst/>
            </a:prstGeom>
            <a:solidFill>
              <a:srgbClr val="002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366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C84025-657D-9C46-8A68-9227B5FC4C2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24" name="Рисунок 2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7769" y="330546"/>
            <a:ext cx="9683585" cy="625857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Прямоугольник 24"/>
          <p:cNvSpPr/>
          <p:nvPr/>
        </p:nvSpPr>
        <p:spPr>
          <a:xfrm>
            <a:off x="3740532" y="568239"/>
            <a:ext cx="1022387" cy="491319"/>
          </a:xfrm>
          <a:prstGeom prst="rect">
            <a:avLst/>
          </a:prstGeom>
          <a:solidFill>
            <a:srgbClr val="89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00" b="1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908478" y="1365083"/>
            <a:ext cx="1642117" cy="491319"/>
          </a:xfrm>
          <a:prstGeom prst="rect">
            <a:avLst/>
          </a:prstGeom>
          <a:solidFill>
            <a:srgbClr val="89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00" b="1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6266481" y="1238623"/>
            <a:ext cx="2507868" cy="491319"/>
          </a:xfrm>
          <a:prstGeom prst="rect">
            <a:avLst/>
          </a:prstGeom>
          <a:solidFill>
            <a:srgbClr val="89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Уменьшающее шум изголовье кровати с интегрированным контролем освещения и </a:t>
            </a:r>
            <a:r>
              <a:rPr lang="en-US" sz="1100" dirty="0" smtClean="0">
                <a:solidFill>
                  <a:schemeClr val="tx2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USB </a:t>
            </a:r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зарядкой</a:t>
            </a:r>
            <a:endParaRPr lang="ru-RU" sz="1100" dirty="0">
              <a:solidFill>
                <a:schemeClr val="tx2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51725" y="2329086"/>
            <a:ext cx="1496656" cy="491319"/>
          </a:xfrm>
          <a:prstGeom prst="rect">
            <a:avLst/>
          </a:prstGeom>
          <a:solidFill>
            <a:srgbClr val="89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Высокое качество постели и выбор подушек</a:t>
            </a:r>
            <a:endParaRPr lang="ru-RU" sz="1100" dirty="0">
              <a:solidFill>
                <a:schemeClr val="tx2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674434" y="3827145"/>
            <a:ext cx="1992894" cy="491319"/>
          </a:xfrm>
          <a:prstGeom prst="rect">
            <a:avLst/>
          </a:prstGeom>
          <a:solidFill>
            <a:srgbClr val="89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Зеркало с интегрированным местом для утюга, гладильной доски и фена</a:t>
            </a:r>
            <a:endParaRPr lang="ru-RU" sz="1200" dirty="0">
              <a:solidFill>
                <a:schemeClr val="tx2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803451" y="3136482"/>
            <a:ext cx="1496192" cy="491319"/>
          </a:xfrm>
          <a:prstGeom prst="rect">
            <a:avLst/>
          </a:prstGeom>
          <a:solidFill>
            <a:srgbClr val="89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800" dirty="0" smtClean="0">
                <a:solidFill>
                  <a:schemeClr val="tx2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Удобное сделанное на заказ </a:t>
            </a:r>
            <a:r>
              <a:rPr lang="en-US" sz="900" dirty="0">
                <a:solidFill>
                  <a:schemeClr val="tx2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HOLIDAY INN EXPRESS®</a:t>
            </a:r>
            <a:r>
              <a:rPr lang="ru-RU" sz="900" dirty="0" smtClean="0">
                <a:solidFill>
                  <a:schemeClr val="tx2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ru-RU" sz="800" dirty="0" smtClean="0">
                <a:solidFill>
                  <a:schemeClr val="tx2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кресло для работы и отдыха</a:t>
            </a:r>
            <a:endParaRPr lang="ru-RU" sz="800" dirty="0">
              <a:solidFill>
                <a:schemeClr val="tx2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654201" y="4267664"/>
            <a:ext cx="821781" cy="491319"/>
          </a:xfrm>
          <a:prstGeom prst="rect">
            <a:avLst/>
          </a:prstGeom>
          <a:solidFill>
            <a:srgbClr val="89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000" dirty="0" smtClean="0">
                <a:solidFill>
                  <a:schemeClr val="tx2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Передвижной стол</a:t>
            </a:r>
            <a:endParaRPr lang="ru-RU" sz="1000" dirty="0">
              <a:solidFill>
                <a:schemeClr val="tx2">
                  <a:lumMod val="50000"/>
                </a:schemeClr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685442" y="4577039"/>
            <a:ext cx="586950" cy="491319"/>
          </a:xfrm>
          <a:prstGeom prst="rect">
            <a:avLst/>
          </a:prstGeom>
          <a:solidFill>
            <a:srgbClr val="89C1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1100" dirty="0" smtClean="0">
                <a:solidFill>
                  <a:schemeClr val="tx2">
                    <a:lumMod val="50000"/>
                  </a:schemeClr>
                </a:solidFill>
                <a:latin typeface="Tahoma" charset="0"/>
                <a:ea typeface="Tahoma" charset="0"/>
                <a:cs typeface="Tahoma" charset="0"/>
              </a:rPr>
              <a:t>Большая кровать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908478" y="1365083"/>
            <a:ext cx="164211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msi Pro XLight" charset="0"/>
                <a:ea typeface="Amsi Pro XLight" charset="0"/>
                <a:cs typeface="Amsi Pro XLight" charset="0"/>
              </a:rPr>
              <a:t>Комплексный и большой </a:t>
            </a:r>
            <a:r>
              <a:rPr lang="en-US" sz="1400" dirty="0" smtClean="0">
                <a:solidFill>
                  <a:schemeClr val="tx2">
                    <a:lumMod val="50000"/>
                  </a:schemeClr>
                </a:solidFill>
                <a:latin typeface="Amsi Pro XLight" charset="0"/>
                <a:ea typeface="Amsi Pro XLight" charset="0"/>
                <a:cs typeface="Amsi Pro XLight" charset="0"/>
              </a:rPr>
              <a:t>Smart TV</a:t>
            </a:r>
            <a:endParaRPr lang="ru-RU" sz="1400" b="0" i="0" dirty="0" err="1" smtClean="0">
              <a:solidFill>
                <a:schemeClr val="tx2">
                  <a:lumMod val="50000"/>
                </a:schemeClr>
              </a:solidFill>
              <a:latin typeface="Amsi Pro XLight" charset="0"/>
              <a:ea typeface="Amsi Pro XLight" charset="0"/>
              <a:cs typeface="Amsi Pro XLight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740532" y="565079"/>
            <a:ext cx="102238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200" dirty="0" smtClean="0">
                <a:solidFill>
                  <a:schemeClr val="tx2">
                    <a:lumMod val="50000"/>
                  </a:schemeClr>
                </a:solidFill>
                <a:latin typeface="Amsi Pro XLight" charset="0"/>
                <a:ea typeface="Amsi Pro XLight" charset="0"/>
                <a:cs typeface="Amsi Pro XLight" charset="0"/>
              </a:rPr>
              <a:t>Затемненные шторы</a:t>
            </a:r>
            <a:endParaRPr lang="ru-RU" sz="1200" b="0" i="0" dirty="0" smtClean="0">
              <a:solidFill>
                <a:schemeClr val="tx2">
                  <a:lumMod val="50000"/>
                </a:schemeClr>
              </a:solidFill>
              <a:latin typeface="Amsi Pro XLight" charset="0"/>
              <a:ea typeface="Amsi Pro XLight" charset="0"/>
              <a:cs typeface="Amsi Pro XLight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934497" y="5353002"/>
            <a:ext cx="9093758" cy="7865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sz="1300" b="1" dirty="0"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118795" y="5615468"/>
            <a:ext cx="1866452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700" dirty="0" smtClean="0">
                <a:solidFill>
                  <a:srgbClr val="FFFEFB"/>
                </a:solidFill>
                <a:latin typeface="Amsi Pro XLight" charset="0"/>
                <a:ea typeface="Amsi Pro XLight" charset="0"/>
                <a:cs typeface="Amsi Pro XLight" charset="0"/>
              </a:rPr>
              <a:t>Гостевая</a:t>
            </a:r>
            <a:r>
              <a:rPr lang="ru-RU" sz="1700" dirty="0" smtClean="0">
                <a:latin typeface="Amsi Pro XLight" charset="0"/>
                <a:ea typeface="Amsi Pro XLight" charset="0"/>
                <a:cs typeface="Amsi Pro XLight" charset="0"/>
              </a:rPr>
              <a:t> </a:t>
            </a:r>
            <a:r>
              <a:rPr lang="ru-RU" sz="1700" dirty="0">
                <a:solidFill>
                  <a:srgbClr val="FFFEFB"/>
                </a:solidFill>
                <a:latin typeface="Amsi Pro XLight" charset="0"/>
                <a:ea typeface="Amsi Pro XLight" charset="0"/>
                <a:cs typeface="Amsi Pro XLight" charset="0"/>
              </a:rPr>
              <a:t>Комната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550593" y="5615468"/>
            <a:ext cx="5749049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700" dirty="0" smtClean="0">
                <a:solidFill>
                  <a:srgbClr val="FFFEFB"/>
                </a:solidFill>
                <a:latin typeface="Amsi Pro XLight" charset="0"/>
                <a:ea typeface="Amsi Pro XLight" charset="0"/>
                <a:cs typeface="Amsi Pro XLight" charset="0"/>
              </a:rPr>
              <a:t>Простые путешествия, разумный выбор</a:t>
            </a:r>
            <a:endParaRPr lang="ru-RU" sz="1700" b="1" i="0" dirty="0" smtClean="0">
              <a:solidFill>
                <a:srgbClr val="FFFEFB"/>
              </a:solidFill>
              <a:latin typeface="Amsi Pro XLight" charset="0"/>
              <a:ea typeface="Amsi Pro XLight" charset="0"/>
              <a:cs typeface="Amsi Pro X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04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C84025-657D-9C46-8A68-9227B5FC4C2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53336" y="360547"/>
            <a:ext cx="9889269" cy="353943"/>
          </a:xfrm>
        </p:spPr>
        <p:txBody>
          <a:bodyPr/>
          <a:lstStyle/>
          <a:p>
            <a:r>
              <a:rPr lang="ru-RU" dirty="0" smtClean="0"/>
              <a:t>переговорные комнаты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3813" y="4806647"/>
            <a:ext cx="2591659" cy="172861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57058" y="5615138"/>
            <a:ext cx="835224" cy="49381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097" y="5420044"/>
            <a:ext cx="426757" cy="74987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2892" y="4877458"/>
            <a:ext cx="829128" cy="737680"/>
          </a:xfrm>
          <a:prstGeom prst="rect">
            <a:avLst/>
          </a:prstGeom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596777"/>
              </p:ext>
            </p:extLst>
          </p:nvPr>
        </p:nvGraphicFramePr>
        <p:xfrm>
          <a:off x="1293813" y="1174644"/>
          <a:ext cx="10047287" cy="359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60" name="Лист" r:id="rId8" imgW="5877082" imgH="2343189" progId="Excel.Sheet.12">
                  <p:embed/>
                </p:oleObj>
              </mc:Choice>
              <mc:Fallback>
                <p:oleObj name="Лист" r:id="rId8" imgW="5877082" imgH="234318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93813" y="1174644"/>
                        <a:ext cx="10047287" cy="359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1167" y="4834663"/>
            <a:ext cx="2612596" cy="172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02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C84025-657D-9C46-8A68-9227B5FC4C2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" name="Заголовок 8"/>
          <p:cNvSpPr>
            <a:spLocks noGrp="1"/>
          </p:cNvSpPr>
          <p:nvPr>
            <p:ph type="title"/>
          </p:nvPr>
        </p:nvSpPr>
        <p:spPr>
          <a:xfrm>
            <a:off x="453336" y="352853"/>
            <a:ext cx="9889269" cy="369332"/>
          </a:xfrm>
        </p:spPr>
        <p:txBody>
          <a:bodyPr/>
          <a:lstStyle/>
          <a:p>
            <a:r>
              <a:rPr lang="ru-RU" sz="2400" dirty="0" smtClean="0">
                <a:latin typeface="+mn-lt"/>
                <a:ea typeface="+mn-ea"/>
                <a:cs typeface="+mn-cs"/>
              </a:rPr>
              <a:t>Кофе-брейки</a:t>
            </a:r>
            <a:r>
              <a:rPr lang="en-US" sz="2400" dirty="0" smtClean="0">
                <a:latin typeface="+mn-lt"/>
                <a:ea typeface="+mn-ea"/>
                <a:cs typeface="+mn-cs"/>
              </a:rPr>
              <a:t>, </a:t>
            </a:r>
            <a:r>
              <a:rPr lang="ru-RU" sz="2400" dirty="0" smtClean="0">
                <a:latin typeface="+mn-lt"/>
                <a:ea typeface="+mn-ea"/>
                <a:cs typeface="+mn-cs"/>
              </a:rPr>
              <a:t>обеды, ужины</a:t>
            </a:r>
            <a:endParaRPr lang="ru-RU" sz="2400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Объект 9"/>
          <p:cNvSpPr>
            <a:spLocks noGrp="1"/>
          </p:cNvSpPr>
          <p:nvPr>
            <p:ph sz="half" idx="23"/>
          </p:nvPr>
        </p:nvSpPr>
        <p:spPr>
          <a:xfrm>
            <a:off x="0" y="1119209"/>
            <a:ext cx="3612851" cy="828780"/>
          </a:xfrm>
        </p:spPr>
        <p:txBody>
          <a:bodyPr/>
          <a:lstStyle/>
          <a:p>
            <a:r>
              <a:rPr lang="ru-RU" sz="1800" b="1" i="1" dirty="0" smtClean="0"/>
              <a:t>Кофе-брейки</a:t>
            </a:r>
            <a:endParaRPr lang="ru-RU" dirty="0"/>
          </a:p>
        </p:txBody>
      </p:sp>
      <p:sp>
        <p:nvSpPr>
          <p:cNvPr id="12" name="Объект 9"/>
          <p:cNvSpPr>
            <a:spLocks noGrp="1"/>
          </p:cNvSpPr>
          <p:nvPr>
            <p:ph sz="half" idx="23"/>
          </p:nvPr>
        </p:nvSpPr>
        <p:spPr>
          <a:xfrm>
            <a:off x="4108362" y="1119209"/>
            <a:ext cx="3812146" cy="828780"/>
          </a:xfrm>
        </p:spPr>
        <p:txBody>
          <a:bodyPr/>
          <a:lstStyle/>
          <a:p>
            <a:r>
              <a:rPr lang="ru-RU" sz="1800" b="1" i="1" dirty="0" smtClean="0"/>
              <a:t>Обеды, ужины</a:t>
            </a:r>
            <a:endParaRPr lang="ru-RU" dirty="0"/>
          </a:p>
        </p:txBody>
      </p:sp>
      <p:sp>
        <p:nvSpPr>
          <p:cNvPr id="16" name="Объект 9"/>
          <p:cNvSpPr>
            <a:spLocks noGrp="1"/>
          </p:cNvSpPr>
          <p:nvPr>
            <p:ph sz="half" idx="23"/>
          </p:nvPr>
        </p:nvSpPr>
        <p:spPr>
          <a:xfrm>
            <a:off x="8416019" y="1119209"/>
            <a:ext cx="3798801" cy="828780"/>
          </a:xfrm>
        </p:spPr>
        <p:txBody>
          <a:bodyPr/>
          <a:lstStyle/>
          <a:p>
            <a:r>
              <a:rPr lang="ru-RU" sz="1800" b="1" i="1" dirty="0" smtClean="0"/>
              <a:t>Обеды, ужины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01729" y="2057352"/>
            <a:ext cx="36254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Сет-меню</a:t>
            </a:r>
            <a:endParaRPr lang="en-US" sz="2000" dirty="0" smtClean="0">
              <a:solidFill>
                <a:srgbClr val="0070C0"/>
              </a:solidFill>
            </a:endParaRPr>
          </a:p>
          <a:p>
            <a:pPr algn="ctr"/>
            <a:r>
              <a:rPr lang="ru-RU" sz="2000" dirty="0" smtClean="0"/>
              <a:t>от 1200</a:t>
            </a:r>
            <a:r>
              <a:rPr lang="en-US" sz="2000" dirty="0" smtClean="0"/>
              <a:t> </a:t>
            </a:r>
            <a:r>
              <a:rPr lang="ru-RU" sz="2000" dirty="0" smtClean="0"/>
              <a:t>рублей</a:t>
            </a:r>
            <a:endParaRPr lang="ru-RU" sz="20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9284911" y="2057352"/>
            <a:ext cx="19916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</a:rPr>
              <a:t>Шведский стол</a:t>
            </a:r>
          </a:p>
          <a:p>
            <a:pPr algn="ctr"/>
            <a:r>
              <a:rPr lang="ru-RU" sz="2000" dirty="0"/>
              <a:t>о</a:t>
            </a:r>
            <a:r>
              <a:rPr lang="ru-RU" sz="2000" dirty="0" smtClean="0"/>
              <a:t>т 1300 рублей</a:t>
            </a:r>
            <a:endParaRPr lang="ru-RU" sz="20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218941" y="2057352"/>
            <a:ext cx="305229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dirty="0" smtClean="0"/>
          </a:p>
          <a:p>
            <a:pPr algn="ctr"/>
            <a:r>
              <a:rPr lang="ru-RU" dirty="0" smtClean="0"/>
              <a:t>от 290 рублей</a:t>
            </a:r>
            <a:endParaRPr lang="ru-RU" dirty="0"/>
          </a:p>
        </p:txBody>
      </p:sp>
      <p:sp>
        <p:nvSpPr>
          <p:cNvPr id="18" name="Объект 4"/>
          <p:cNvSpPr>
            <a:spLocks noGrp="1"/>
          </p:cNvSpPr>
          <p:nvPr>
            <p:ph sz="half" idx="18"/>
          </p:nvPr>
        </p:nvSpPr>
        <p:spPr>
          <a:xfrm>
            <a:off x="7108756" y="5965810"/>
            <a:ext cx="4460751" cy="553998"/>
          </a:xfrm>
        </p:spPr>
        <p:txBody>
          <a:bodyPr/>
          <a:lstStyle/>
          <a:p>
            <a:r>
              <a:rPr lang="ru-RU" sz="1200" dirty="0" smtClean="0"/>
              <a:t>* Меню приведено </a:t>
            </a:r>
            <a:r>
              <a:rPr lang="ru-RU" sz="1200" dirty="0"/>
              <a:t>для групп от 10 </a:t>
            </a:r>
            <a:r>
              <a:rPr lang="ru-RU" sz="1200" dirty="0" smtClean="0"/>
              <a:t>человек   </a:t>
            </a:r>
            <a:br>
              <a:rPr lang="ru-RU" sz="1200" dirty="0" smtClean="0"/>
            </a:br>
            <a:r>
              <a:rPr lang="ru-RU" sz="1200" dirty="0" smtClean="0"/>
              <a:t>* Цена указана на человека                                                                    * Сервисное </a:t>
            </a:r>
            <a:r>
              <a:rPr lang="ru-RU" sz="1200" dirty="0"/>
              <a:t>обслуживание 10% оплачивается </a:t>
            </a:r>
            <a:r>
              <a:rPr lang="ru-RU" sz="1200" dirty="0" smtClean="0"/>
              <a:t>дополнительно</a:t>
            </a:r>
            <a:endParaRPr lang="ru-RU" sz="1200" dirty="0"/>
          </a:p>
        </p:txBody>
      </p:sp>
      <p:sp>
        <p:nvSpPr>
          <p:cNvPr id="15" name="AutoShape 11"/>
          <p:cNvSpPr>
            <a:spLocks/>
          </p:cNvSpPr>
          <p:nvPr/>
        </p:nvSpPr>
        <p:spPr bwMode="auto">
          <a:xfrm>
            <a:off x="9462415" y="3276983"/>
            <a:ext cx="1464265" cy="1953399"/>
          </a:xfrm>
          <a:custGeom>
            <a:avLst/>
            <a:gdLst>
              <a:gd name="T0" fmla="+- 0 846 752"/>
              <a:gd name="T1" fmla="*/ T0 w 375"/>
              <a:gd name="T2" fmla="+- 0 174 171"/>
              <a:gd name="T3" fmla="*/ 174 h 701"/>
              <a:gd name="T4" fmla="+- 0 846 752"/>
              <a:gd name="T5" fmla="*/ T4 w 375"/>
              <a:gd name="T6" fmla="+- 0 336 171"/>
              <a:gd name="T7" fmla="*/ 336 h 701"/>
              <a:gd name="T8" fmla="+- 0 878 752"/>
              <a:gd name="T9" fmla="*/ T8 w 375"/>
              <a:gd name="T10" fmla="+- 0 183 171"/>
              <a:gd name="T11" fmla="*/ 183 h 701"/>
              <a:gd name="T12" fmla="+- 0 846 752"/>
              <a:gd name="T13" fmla="*/ T12 w 375"/>
              <a:gd name="T14" fmla="+- 0 831 171"/>
              <a:gd name="T15" fmla="*/ 831 h 701"/>
              <a:gd name="T16" fmla="+- 0 846 752"/>
              <a:gd name="T17" fmla="*/ T16 w 375"/>
              <a:gd name="T18" fmla="+- 0 872 171"/>
              <a:gd name="T19" fmla="*/ 872 h 701"/>
              <a:gd name="T20" fmla="+- 0 878 752"/>
              <a:gd name="T21" fmla="*/ T20 w 375"/>
              <a:gd name="T22" fmla="+- 0 840 171"/>
              <a:gd name="T23" fmla="*/ 840 h 701"/>
              <a:gd name="T24" fmla="+- 0 959 752"/>
              <a:gd name="T25" fmla="*/ T24 w 375"/>
              <a:gd name="T26" fmla="+- 0 219 171"/>
              <a:gd name="T27" fmla="*/ 219 h 701"/>
              <a:gd name="T28" fmla="+- 0 918 752"/>
              <a:gd name="T29" fmla="*/ T28 w 375"/>
              <a:gd name="T30" fmla="+- 0 224 171"/>
              <a:gd name="T31" fmla="*/ 224 h 701"/>
              <a:gd name="T32" fmla="+- 0 921 752"/>
              <a:gd name="T33" fmla="*/ T32 w 375"/>
              <a:gd name="T34" fmla="+- 0 295 171"/>
              <a:gd name="T35" fmla="*/ 295 h 701"/>
              <a:gd name="T36" fmla="+- 0 902 752"/>
              <a:gd name="T37" fmla="*/ T36 w 375"/>
              <a:gd name="T38" fmla="+- 0 375 171"/>
              <a:gd name="T39" fmla="*/ 375 h 701"/>
              <a:gd name="T40" fmla="+- 0 871 752"/>
              <a:gd name="T41" fmla="*/ T40 w 375"/>
              <a:gd name="T42" fmla="+- 0 437 171"/>
              <a:gd name="T43" fmla="*/ 437 h 701"/>
              <a:gd name="T44" fmla="+- 0 853 752"/>
              <a:gd name="T45" fmla="*/ T44 w 375"/>
              <a:gd name="T46" fmla="+- 0 454 171"/>
              <a:gd name="T47" fmla="*/ 454 h 701"/>
              <a:gd name="T48" fmla="+- 0 823 752"/>
              <a:gd name="T49" fmla="*/ T48 w 375"/>
              <a:gd name="T50" fmla="+- 0 397 171"/>
              <a:gd name="T51" fmla="*/ 397 h 701"/>
              <a:gd name="T52" fmla="+- 0 798 752"/>
              <a:gd name="T53" fmla="*/ T52 w 375"/>
              <a:gd name="T54" fmla="+- 0 323 171"/>
              <a:gd name="T55" fmla="*/ 323 h 701"/>
              <a:gd name="T56" fmla="+- 0 796 752"/>
              <a:gd name="T57" fmla="*/ T56 w 375"/>
              <a:gd name="T58" fmla="+- 0 236 171"/>
              <a:gd name="T59" fmla="*/ 236 h 701"/>
              <a:gd name="T60" fmla="+- 0 766 752"/>
              <a:gd name="T61" fmla="*/ T60 w 375"/>
              <a:gd name="T62" fmla="+- 0 211 171"/>
              <a:gd name="T63" fmla="*/ 211 h 701"/>
              <a:gd name="T64" fmla="+- 0 752 752"/>
              <a:gd name="T65" fmla="*/ T64 w 375"/>
              <a:gd name="T66" fmla="+- 0 265 171"/>
              <a:gd name="T67" fmla="*/ 265 h 701"/>
              <a:gd name="T68" fmla="+- 0 757 752"/>
              <a:gd name="T69" fmla="*/ T68 w 375"/>
              <a:gd name="T70" fmla="+- 0 331 171"/>
              <a:gd name="T71" fmla="*/ 331 h 701"/>
              <a:gd name="T72" fmla="+- 0 785 752"/>
              <a:gd name="T73" fmla="*/ T72 w 375"/>
              <a:gd name="T74" fmla="+- 0 414 171"/>
              <a:gd name="T75" fmla="*/ 414 h 701"/>
              <a:gd name="T76" fmla="+- 0 827 752"/>
              <a:gd name="T77" fmla="*/ T76 w 375"/>
              <a:gd name="T78" fmla="+- 0 494 171"/>
              <a:gd name="T79" fmla="*/ 494 h 701"/>
              <a:gd name="T80" fmla="+- 0 837 752"/>
              <a:gd name="T81" fmla="*/ T80 w 375"/>
              <a:gd name="T82" fmla="+- 0 780 171"/>
              <a:gd name="T83" fmla="*/ 780 h 701"/>
              <a:gd name="T84" fmla="+- 0 878 752"/>
              <a:gd name="T85" fmla="*/ T84 w 375"/>
              <a:gd name="T86" fmla="+- 0 780 171"/>
              <a:gd name="T87" fmla="*/ 780 h 701"/>
              <a:gd name="T88" fmla="+- 0 887 752"/>
              <a:gd name="T89" fmla="*/ T88 w 375"/>
              <a:gd name="T90" fmla="+- 0 497 171"/>
              <a:gd name="T91" fmla="*/ 497 h 701"/>
              <a:gd name="T92" fmla="+- 0 919 752"/>
              <a:gd name="T93" fmla="*/ T92 w 375"/>
              <a:gd name="T94" fmla="+- 0 436 171"/>
              <a:gd name="T95" fmla="*/ 436 h 701"/>
              <a:gd name="T96" fmla="+- 0 950 752"/>
              <a:gd name="T97" fmla="*/ T96 w 375"/>
              <a:gd name="T98" fmla="+- 0 364 171"/>
              <a:gd name="T99" fmla="*/ 364 h 701"/>
              <a:gd name="T100" fmla="+- 0 963 752"/>
              <a:gd name="T101" fmla="*/ T100 w 375"/>
              <a:gd name="T102" fmla="+- 0 265 171"/>
              <a:gd name="T103" fmla="*/ 265 h 701"/>
              <a:gd name="T104" fmla="+- 0 1094 752"/>
              <a:gd name="T105" fmla="*/ T104 w 375"/>
              <a:gd name="T106" fmla="+- 0 829 171"/>
              <a:gd name="T107" fmla="*/ 829 h 701"/>
              <a:gd name="T108" fmla="+- 0 1094 752"/>
              <a:gd name="T109" fmla="*/ T108 w 375"/>
              <a:gd name="T110" fmla="+- 0 870 171"/>
              <a:gd name="T111" fmla="*/ 870 h 701"/>
              <a:gd name="T112" fmla="+- 0 1126 752"/>
              <a:gd name="T113" fmla="*/ T112 w 375"/>
              <a:gd name="T114" fmla="+- 0 838 171"/>
              <a:gd name="T115" fmla="*/ 838 h 701"/>
              <a:gd name="T116" fmla="+- 0 1100 752"/>
              <a:gd name="T117" fmla="*/ T116 w 375"/>
              <a:gd name="T118" fmla="+- 0 568 171"/>
              <a:gd name="T119" fmla="*/ 568 h 701"/>
              <a:gd name="T120" fmla="+- 0 1070 752"/>
              <a:gd name="T121" fmla="*/ T120 w 375"/>
              <a:gd name="T122" fmla="+- 0 547 171"/>
              <a:gd name="T123" fmla="*/ 547 h 701"/>
              <a:gd name="T124" fmla="+- 0 1043 752"/>
              <a:gd name="T125" fmla="*/ T124 w 375"/>
              <a:gd name="T126" fmla="+- 0 516 171"/>
              <a:gd name="T127" fmla="*/ 516 h 701"/>
              <a:gd name="T128" fmla="+- 0 1052 752"/>
              <a:gd name="T129" fmla="*/ T128 w 375"/>
              <a:gd name="T130" fmla="+- 0 254 171"/>
              <a:gd name="T131" fmla="*/ 254 h 701"/>
              <a:gd name="T132" fmla="+- 0 1076 752"/>
              <a:gd name="T133" fmla="*/ T132 w 375"/>
              <a:gd name="T134" fmla="+- 0 219 171"/>
              <a:gd name="T135" fmla="*/ 219 h 701"/>
              <a:gd name="T136" fmla="+- 0 1084 752"/>
              <a:gd name="T137" fmla="*/ T136 w 375"/>
              <a:gd name="T138" fmla="+- 0 491 171"/>
              <a:gd name="T139" fmla="*/ 491 h 701"/>
              <a:gd name="T140" fmla="+- 0 1125 752"/>
              <a:gd name="T141" fmla="*/ T140 w 375"/>
              <a:gd name="T142" fmla="+- 0 491 171"/>
              <a:gd name="T143" fmla="*/ 491 h 701"/>
              <a:gd name="T144" fmla="+- 0 1118 752"/>
              <a:gd name="T145" fmla="*/ T144 w 375"/>
              <a:gd name="T146" fmla="+- 0 174 171"/>
              <a:gd name="T147" fmla="*/ 174 h 701"/>
              <a:gd name="T148" fmla="+- 0 1087 752"/>
              <a:gd name="T149" fmla="*/ T148 w 375"/>
              <a:gd name="T150" fmla="+- 0 172 171"/>
              <a:gd name="T151" fmla="*/ 172 h 701"/>
              <a:gd name="T152" fmla="+- 0 1027 752"/>
              <a:gd name="T153" fmla="*/ T152 w 375"/>
              <a:gd name="T154" fmla="+- 0 213 171"/>
              <a:gd name="T155" fmla="*/ 213 h 701"/>
              <a:gd name="T156" fmla="+- 0 1002 752"/>
              <a:gd name="T157" fmla="*/ T156 w 375"/>
              <a:gd name="T158" fmla="+- 0 324 171"/>
              <a:gd name="T159" fmla="*/ 324 h 701"/>
              <a:gd name="T160" fmla="+- 0 1010 752"/>
              <a:gd name="T161" fmla="*/ T160 w 375"/>
              <a:gd name="T162" fmla="+- 0 542 171"/>
              <a:gd name="T163" fmla="*/ 542 h 701"/>
              <a:gd name="T164" fmla="+- 0 1039 752"/>
              <a:gd name="T165" fmla="*/ T164 w 375"/>
              <a:gd name="T166" fmla="+- 0 579 171"/>
              <a:gd name="T167" fmla="*/ 579 h 701"/>
              <a:gd name="T168" fmla="+- 0 1060 752"/>
              <a:gd name="T169" fmla="*/ T168 w 375"/>
              <a:gd name="T170" fmla="+- 0 589 171"/>
              <a:gd name="T171" fmla="*/ 589 h 701"/>
              <a:gd name="T172" fmla="+- 0 1085 752"/>
              <a:gd name="T173" fmla="*/ T172 w 375"/>
              <a:gd name="T174" fmla="+- 0 626 171"/>
              <a:gd name="T175" fmla="*/ 626 h 701"/>
              <a:gd name="T176" fmla="+- 0 1094 752"/>
              <a:gd name="T177" fmla="*/ T176 w 375"/>
              <a:gd name="T178" fmla="+- 0 788 171"/>
              <a:gd name="T179" fmla="*/ 788 h 701"/>
              <a:gd name="T180" fmla="+- 0 1126 752"/>
              <a:gd name="T181" fmla="*/ T180 w 375"/>
              <a:gd name="T182" fmla="+- 0 767 171"/>
              <a:gd name="T183" fmla="*/ 767 h 70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375" h="701">
                <a:moveTo>
                  <a:pt x="126" y="12"/>
                </a:moveTo>
                <a:lnTo>
                  <a:pt x="117" y="3"/>
                </a:lnTo>
                <a:lnTo>
                  <a:pt x="94" y="3"/>
                </a:lnTo>
                <a:lnTo>
                  <a:pt x="85" y="12"/>
                </a:lnTo>
                <a:lnTo>
                  <a:pt x="85" y="156"/>
                </a:lnTo>
                <a:lnTo>
                  <a:pt x="94" y="165"/>
                </a:lnTo>
                <a:lnTo>
                  <a:pt x="117" y="165"/>
                </a:lnTo>
                <a:lnTo>
                  <a:pt x="126" y="156"/>
                </a:lnTo>
                <a:lnTo>
                  <a:pt x="126" y="12"/>
                </a:lnTo>
                <a:moveTo>
                  <a:pt x="126" y="669"/>
                </a:moveTo>
                <a:lnTo>
                  <a:pt x="117" y="660"/>
                </a:lnTo>
                <a:lnTo>
                  <a:pt x="94" y="660"/>
                </a:lnTo>
                <a:lnTo>
                  <a:pt x="85" y="669"/>
                </a:lnTo>
                <a:lnTo>
                  <a:pt x="85" y="692"/>
                </a:lnTo>
                <a:lnTo>
                  <a:pt x="94" y="701"/>
                </a:lnTo>
                <a:lnTo>
                  <a:pt x="117" y="701"/>
                </a:lnTo>
                <a:lnTo>
                  <a:pt x="126" y="692"/>
                </a:lnTo>
                <a:lnTo>
                  <a:pt x="126" y="669"/>
                </a:lnTo>
                <a:moveTo>
                  <a:pt x="211" y="94"/>
                </a:moveTo>
                <a:lnTo>
                  <a:pt x="209" y="59"/>
                </a:lnTo>
                <a:lnTo>
                  <a:pt x="207" y="48"/>
                </a:lnTo>
                <a:lnTo>
                  <a:pt x="197" y="40"/>
                </a:lnTo>
                <a:lnTo>
                  <a:pt x="174" y="43"/>
                </a:lnTo>
                <a:lnTo>
                  <a:pt x="166" y="53"/>
                </a:lnTo>
                <a:lnTo>
                  <a:pt x="168" y="65"/>
                </a:lnTo>
                <a:lnTo>
                  <a:pt x="170" y="95"/>
                </a:lnTo>
                <a:lnTo>
                  <a:pt x="169" y="124"/>
                </a:lnTo>
                <a:lnTo>
                  <a:pt x="165" y="153"/>
                </a:lnTo>
                <a:lnTo>
                  <a:pt x="158" y="181"/>
                </a:lnTo>
                <a:lnTo>
                  <a:pt x="150" y="204"/>
                </a:lnTo>
                <a:lnTo>
                  <a:pt x="140" y="226"/>
                </a:lnTo>
                <a:lnTo>
                  <a:pt x="130" y="247"/>
                </a:lnTo>
                <a:lnTo>
                  <a:pt x="119" y="266"/>
                </a:lnTo>
                <a:lnTo>
                  <a:pt x="110" y="283"/>
                </a:lnTo>
                <a:lnTo>
                  <a:pt x="105" y="291"/>
                </a:lnTo>
                <a:lnTo>
                  <a:pt x="101" y="283"/>
                </a:lnTo>
                <a:lnTo>
                  <a:pt x="91" y="265"/>
                </a:lnTo>
                <a:lnTo>
                  <a:pt x="81" y="247"/>
                </a:lnTo>
                <a:lnTo>
                  <a:pt x="71" y="226"/>
                </a:lnTo>
                <a:lnTo>
                  <a:pt x="61" y="204"/>
                </a:lnTo>
                <a:lnTo>
                  <a:pt x="53" y="180"/>
                </a:lnTo>
                <a:lnTo>
                  <a:pt x="46" y="152"/>
                </a:lnTo>
                <a:lnTo>
                  <a:pt x="42" y="124"/>
                </a:lnTo>
                <a:lnTo>
                  <a:pt x="41" y="95"/>
                </a:lnTo>
                <a:lnTo>
                  <a:pt x="44" y="65"/>
                </a:lnTo>
                <a:lnTo>
                  <a:pt x="45" y="54"/>
                </a:lnTo>
                <a:lnTo>
                  <a:pt x="37" y="43"/>
                </a:lnTo>
                <a:lnTo>
                  <a:pt x="14" y="40"/>
                </a:lnTo>
                <a:lnTo>
                  <a:pt x="4" y="48"/>
                </a:lnTo>
                <a:lnTo>
                  <a:pt x="3" y="59"/>
                </a:lnTo>
                <a:lnTo>
                  <a:pt x="0" y="94"/>
                </a:lnTo>
                <a:lnTo>
                  <a:pt x="1" y="124"/>
                </a:lnTo>
                <a:lnTo>
                  <a:pt x="1" y="128"/>
                </a:lnTo>
                <a:lnTo>
                  <a:pt x="5" y="160"/>
                </a:lnTo>
                <a:lnTo>
                  <a:pt x="13" y="193"/>
                </a:lnTo>
                <a:lnTo>
                  <a:pt x="23" y="219"/>
                </a:lnTo>
                <a:lnTo>
                  <a:pt x="33" y="243"/>
                </a:lnTo>
                <a:lnTo>
                  <a:pt x="45" y="266"/>
                </a:lnTo>
                <a:lnTo>
                  <a:pt x="66" y="305"/>
                </a:lnTo>
                <a:lnTo>
                  <a:pt x="75" y="323"/>
                </a:lnTo>
                <a:lnTo>
                  <a:pt x="81" y="340"/>
                </a:lnTo>
                <a:lnTo>
                  <a:pt x="85" y="356"/>
                </a:lnTo>
                <a:lnTo>
                  <a:pt x="85" y="609"/>
                </a:lnTo>
                <a:lnTo>
                  <a:pt x="94" y="619"/>
                </a:lnTo>
                <a:lnTo>
                  <a:pt x="117" y="619"/>
                </a:lnTo>
                <a:lnTo>
                  <a:pt x="126" y="609"/>
                </a:lnTo>
                <a:lnTo>
                  <a:pt x="126" y="360"/>
                </a:lnTo>
                <a:lnTo>
                  <a:pt x="128" y="343"/>
                </a:lnTo>
                <a:lnTo>
                  <a:pt x="135" y="326"/>
                </a:lnTo>
                <a:lnTo>
                  <a:pt x="144" y="306"/>
                </a:lnTo>
                <a:lnTo>
                  <a:pt x="152" y="291"/>
                </a:lnTo>
                <a:lnTo>
                  <a:pt x="167" y="265"/>
                </a:lnTo>
                <a:lnTo>
                  <a:pt x="178" y="243"/>
                </a:lnTo>
                <a:lnTo>
                  <a:pt x="188" y="219"/>
                </a:lnTo>
                <a:lnTo>
                  <a:pt x="198" y="193"/>
                </a:lnTo>
                <a:lnTo>
                  <a:pt x="206" y="160"/>
                </a:lnTo>
                <a:lnTo>
                  <a:pt x="210" y="128"/>
                </a:lnTo>
                <a:lnTo>
                  <a:pt x="211" y="94"/>
                </a:lnTo>
                <a:moveTo>
                  <a:pt x="374" y="667"/>
                </a:moveTo>
                <a:lnTo>
                  <a:pt x="365" y="658"/>
                </a:lnTo>
                <a:lnTo>
                  <a:pt x="342" y="658"/>
                </a:lnTo>
                <a:lnTo>
                  <a:pt x="333" y="667"/>
                </a:lnTo>
                <a:lnTo>
                  <a:pt x="333" y="690"/>
                </a:lnTo>
                <a:lnTo>
                  <a:pt x="342" y="699"/>
                </a:lnTo>
                <a:lnTo>
                  <a:pt x="365" y="699"/>
                </a:lnTo>
                <a:lnTo>
                  <a:pt x="374" y="690"/>
                </a:lnTo>
                <a:lnTo>
                  <a:pt x="374" y="667"/>
                </a:lnTo>
                <a:moveTo>
                  <a:pt x="374" y="455"/>
                </a:moveTo>
                <a:lnTo>
                  <a:pt x="366" y="421"/>
                </a:lnTo>
                <a:lnTo>
                  <a:pt x="348" y="397"/>
                </a:lnTo>
                <a:lnTo>
                  <a:pt x="329" y="383"/>
                </a:lnTo>
                <a:lnTo>
                  <a:pt x="320" y="377"/>
                </a:lnTo>
                <a:lnTo>
                  <a:pt x="318" y="376"/>
                </a:lnTo>
                <a:lnTo>
                  <a:pt x="311" y="373"/>
                </a:lnTo>
                <a:lnTo>
                  <a:pt x="295" y="357"/>
                </a:lnTo>
                <a:lnTo>
                  <a:pt x="291" y="345"/>
                </a:lnTo>
                <a:lnTo>
                  <a:pt x="291" y="153"/>
                </a:lnTo>
                <a:lnTo>
                  <a:pt x="293" y="112"/>
                </a:lnTo>
                <a:lnTo>
                  <a:pt x="300" y="83"/>
                </a:lnTo>
                <a:lnTo>
                  <a:pt x="310" y="64"/>
                </a:lnTo>
                <a:lnTo>
                  <a:pt x="320" y="52"/>
                </a:lnTo>
                <a:lnTo>
                  <a:pt x="324" y="48"/>
                </a:lnTo>
                <a:lnTo>
                  <a:pt x="328" y="46"/>
                </a:lnTo>
                <a:lnTo>
                  <a:pt x="332" y="44"/>
                </a:lnTo>
                <a:lnTo>
                  <a:pt x="332" y="320"/>
                </a:lnTo>
                <a:lnTo>
                  <a:pt x="341" y="329"/>
                </a:lnTo>
                <a:lnTo>
                  <a:pt x="364" y="329"/>
                </a:lnTo>
                <a:lnTo>
                  <a:pt x="373" y="320"/>
                </a:lnTo>
                <a:lnTo>
                  <a:pt x="373" y="44"/>
                </a:lnTo>
                <a:lnTo>
                  <a:pt x="373" y="11"/>
                </a:lnTo>
                <a:lnTo>
                  <a:pt x="366" y="3"/>
                </a:lnTo>
                <a:lnTo>
                  <a:pt x="356" y="1"/>
                </a:lnTo>
                <a:lnTo>
                  <a:pt x="349" y="0"/>
                </a:lnTo>
                <a:lnTo>
                  <a:pt x="335" y="1"/>
                </a:lnTo>
                <a:lnTo>
                  <a:pt x="315" y="7"/>
                </a:lnTo>
                <a:lnTo>
                  <a:pt x="294" y="20"/>
                </a:lnTo>
                <a:lnTo>
                  <a:pt x="275" y="42"/>
                </a:lnTo>
                <a:lnTo>
                  <a:pt x="261" y="72"/>
                </a:lnTo>
                <a:lnTo>
                  <a:pt x="252" y="109"/>
                </a:lnTo>
                <a:lnTo>
                  <a:pt x="250" y="153"/>
                </a:lnTo>
                <a:lnTo>
                  <a:pt x="250" y="331"/>
                </a:lnTo>
                <a:lnTo>
                  <a:pt x="252" y="353"/>
                </a:lnTo>
                <a:lnTo>
                  <a:pt x="258" y="371"/>
                </a:lnTo>
                <a:lnTo>
                  <a:pt x="267" y="386"/>
                </a:lnTo>
                <a:lnTo>
                  <a:pt x="276" y="396"/>
                </a:lnTo>
                <a:lnTo>
                  <a:pt x="287" y="408"/>
                </a:lnTo>
                <a:lnTo>
                  <a:pt x="299" y="413"/>
                </a:lnTo>
                <a:lnTo>
                  <a:pt x="302" y="415"/>
                </a:lnTo>
                <a:lnTo>
                  <a:pt x="308" y="418"/>
                </a:lnTo>
                <a:lnTo>
                  <a:pt x="319" y="426"/>
                </a:lnTo>
                <a:lnTo>
                  <a:pt x="328" y="439"/>
                </a:lnTo>
                <a:lnTo>
                  <a:pt x="333" y="455"/>
                </a:lnTo>
                <a:lnTo>
                  <a:pt x="332" y="596"/>
                </a:lnTo>
                <a:lnTo>
                  <a:pt x="333" y="608"/>
                </a:lnTo>
                <a:lnTo>
                  <a:pt x="342" y="617"/>
                </a:lnTo>
                <a:lnTo>
                  <a:pt x="364" y="617"/>
                </a:lnTo>
                <a:lnTo>
                  <a:pt x="374" y="608"/>
                </a:lnTo>
                <a:lnTo>
                  <a:pt x="374" y="596"/>
                </a:lnTo>
                <a:lnTo>
                  <a:pt x="374" y="455"/>
                </a:lnTo>
              </a:path>
            </a:pathLst>
          </a:custGeom>
          <a:solidFill>
            <a:srgbClr val="1231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9" name="AutoShape 11"/>
          <p:cNvSpPr>
            <a:spLocks/>
          </p:cNvSpPr>
          <p:nvPr/>
        </p:nvSpPr>
        <p:spPr bwMode="auto">
          <a:xfrm>
            <a:off x="5225695" y="3276982"/>
            <a:ext cx="1464265" cy="1953399"/>
          </a:xfrm>
          <a:custGeom>
            <a:avLst/>
            <a:gdLst>
              <a:gd name="T0" fmla="+- 0 846 752"/>
              <a:gd name="T1" fmla="*/ T0 w 375"/>
              <a:gd name="T2" fmla="+- 0 174 171"/>
              <a:gd name="T3" fmla="*/ 174 h 701"/>
              <a:gd name="T4" fmla="+- 0 846 752"/>
              <a:gd name="T5" fmla="*/ T4 w 375"/>
              <a:gd name="T6" fmla="+- 0 336 171"/>
              <a:gd name="T7" fmla="*/ 336 h 701"/>
              <a:gd name="T8" fmla="+- 0 878 752"/>
              <a:gd name="T9" fmla="*/ T8 w 375"/>
              <a:gd name="T10" fmla="+- 0 183 171"/>
              <a:gd name="T11" fmla="*/ 183 h 701"/>
              <a:gd name="T12" fmla="+- 0 846 752"/>
              <a:gd name="T13" fmla="*/ T12 w 375"/>
              <a:gd name="T14" fmla="+- 0 831 171"/>
              <a:gd name="T15" fmla="*/ 831 h 701"/>
              <a:gd name="T16" fmla="+- 0 846 752"/>
              <a:gd name="T17" fmla="*/ T16 w 375"/>
              <a:gd name="T18" fmla="+- 0 872 171"/>
              <a:gd name="T19" fmla="*/ 872 h 701"/>
              <a:gd name="T20" fmla="+- 0 878 752"/>
              <a:gd name="T21" fmla="*/ T20 w 375"/>
              <a:gd name="T22" fmla="+- 0 840 171"/>
              <a:gd name="T23" fmla="*/ 840 h 701"/>
              <a:gd name="T24" fmla="+- 0 959 752"/>
              <a:gd name="T25" fmla="*/ T24 w 375"/>
              <a:gd name="T26" fmla="+- 0 219 171"/>
              <a:gd name="T27" fmla="*/ 219 h 701"/>
              <a:gd name="T28" fmla="+- 0 918 752"/>
              <a:gd name="T29" fmla="*/ T28 w 375"/>
              <a:gd name="T30" fmla="+- 0 224 171"/>
              <a:gd name="T31" fmla="*/ 224 h 701"/>
              <a:gd name="T32" fmla="+- 0 921 752"/>
              <a:gd name="T33" fmla="*/ T32 w 375"/>
              <a:gd name="T34" fmla="+- 0 295 171"/>
              <a:gd name="T35" fmla="*/ 295 h 701"/>
              <a:gd name="T36" fmla="+- 0 902 752"/>
              <a:gd name="T37" fmla="*/ T36 w 375"/>
              <a:gd name="T38" fmla="+- 0 375 171"/>
              <a:gd name="T39" fmla="*/ 375 h 701"/>
              <a:gd name="T40" fmla="+- 0 871 752"/>
              <a:gd name="T41" fmla="*/ T40 w 375"/>
              <a:gd name="T42" fmla="+- 0 437 171"/>
              <a:gd name="T43" fmla="*/ 437 h 701"/>
              <a:gd name="T44" fmla="+- 0 853 752"/>
              <a:gd name="T45" fmla="*/ T44 w 375"/>
              <a:gd name="T46" fmla="+- 0 454 171"/>
              <a:gd name="T47" fmla="*/ 454 h 701"/>
              <a:gd name="T48" fmla="+- 0 823 752"/>
              <a:gd name="T49" fmla="*/ T48 w 375"/>
              <a:gd name="T50" fmla="+- 0 397 171"/>
              <a:gd name="T51" fmla="*/ 397 h 701"/>
              <a:gd name="T52" fmla="+- 0 798 752"/>
              <a:gd name="T53" fmla="*/ T52 w 375"/>
              <a:gd name="T54" fmla="+- 0 323 171"/>
              <a:gd name="T55" fmla="*/ 323 h 701"/>
              <a:gd name="T56" fmla="+- 0 796 752"/>
              <a:gd name="T57" fmla="*/ T56 w 375"/>
              <a:gd name="T58" fmla="+- 0 236 171"/>
              <a:gd name="T59" fmla="*/ 236 h 701"/>
              <a:gd name="T60" fmla="+- 0 766 752"/>
              <a:gd name="T61" fmla="*/ T60 w 375"/>
              <a:gd name="T62" fmla="+- 0 211 171"/>
              <a:gd name="T63" fmla="*/ 211 h 701"/>
              <a:gd name="T64" fmla="+- 0 752 752"/>
              <a:gd name="T65" fmla="*/ T64 w 375"/>
              <a:gd name="T66" fmla="+- 0 265 171"/>
              <a:gd name="T67" fmla="*/ 265 h 701"/>
              <a:gd name="T68" fmla="+- 0 757 752"/>
              <a:gd name="T69" fmla="*/ T68 w 375"/>
              <a:gd name="T70" fmla="+- 0 331 171"/>
              <a:gd name="T71" fmla="*/ 331 h 701"/>
              <a:gd name="T72" fmla="+- 0 785 752"/>
              <a:gd name="T73" fmla="*/ T72 w 375"/>
              <a:gd name="T74" fmla="+- 0 414 171"/>
              <a:gd name="T75" fmla="*/ 414 h 701"/>
              <a:gd name="T76" fmla="+- 0 827 752"/>
              <a:gd name="T77" fmla="*/ T76 w 375"/>
              <a:gd name="T78" fmla="+- 0 494 171"/>
              <a:gd name="T79" fmla="*/ 494 h 701"/>
              <a:gd name="T80" fmla="+- 0 837 752"/>
              <a:gd name="T81" fmla="*/ T80 w 375"/>
              <a:gd name="T82" fmla="+- 0 780 171"/>
              <a:gd name="T83" fmla="*/ 780 h 701"/>
              <a:gd name="T84" fmla="+- 0 878 752"/>
              <a:gd name="T85" fmla="*/ T84 w 375"/>
              <a:gd name="T86" fmla="+- 0 780 171"/>
              <a:gd name="T87" fmla="*/ 780 h 701"/>
              <a:gd name="T88" fmla="+- 0 887 752"/>
              <a:gd name="T89" fmla="*/ T88 w 375"/>
              <a:gd name="T90" fmla="+- 0 497 171"/>
              <a:gd name="T91" fmla="*/ 497 h 701"/>
              <a:gd name="T92" fmla="+- 0 919 752"/>
              <a:gd name="T93" fmla="*/ T92 w 375"/>
              <a:gd name="T94" fmla="+- 0 436 171"/>
              <a:gd name="T95" fmla="*/ 436 h 701"/>
              <a:gd name="T96" fmla="+- 0 950 752"/>
              <a:gd name="T97" fmla="*/ T96 w 375"/>
              <a:gd name="T98" fmla="+- 0 364 171"/>
              <a:gd name="T99" fmla="*/ 364 h 701"/>
              <a:gd name="T100" fmla="+- 0 963 752"/>
              <a:gd name="T101" fmla="*/ T100 w 375"/>
              <a:gd name="T102" fmla="+- 0 265 171"/>
              <a:gd name="T103" fmla="*/ 265 h 701"/>
              <a:gd name="T104" fmla="+- 0 1094 752"/>
              <a:gd name="T105" fmla="*/ T104 w 375"/>
              <a:gd name="T106" fmla="+- 0 829 171"/>
              <a:gd name="T107" fmla="*/ 829 h 701"/>
              <a:gd name="T108" fmla="+- 0 1094 752"/>
              <a:gd name="T109" fmla="*/ T108 w 375"/>
              <a:gd name="T110" fmla="+- 0 870 171"/>
              <a:gd name="T111" fmla="*/ 870 h 701"/>
              <a:gd name="T112" fmla="+- 0 1126 752"/>
              <a:gd name="T113" fmla="*/ T112 w 375"/>
              <a:gd name="T114" fmla="+- 0 838 171"/>
              <a:gd name="T115" fmla="*/ 838 h 701"/>
              <a:gd name="T116" fmla="+- 0 1100 752"/>
              <a:gd name="T117" fmla="*/ T116 w 375"/>
              <a:gd name="T118" fmla="+- 0 568 171"/>
              <a:gd name="T119" fmla="*/ 568 h 701"/>
              <a:gd name="T120" fmla="+- 0 1070 752"/>
              <a:gd name="T121" fmla="*/ T120 w 375"/>
              <a:gd name="T122" fmla="+- 0 547 171"/>
              <a:gd name="T123" fmla="*/ 547 h 701"/>
              <a:gd name="T124" fmla="+- 0 1043 752"/>
              <a:gd name="T125" fmla="*/ T124 w 375"/>
              <a:gd name="T126" fmla="+- 0 516 171"/>
              <a:gd name="T127" fmla="*/ 516 h 701"/>
              <a:gd name="T128" fmla="+- 0 1052 752"/>
              <a:gd name="T129" fmla="*/ T128 w 375"/>
              <a:gd name="T130" fmla="+- 0 254 171"/>
              <a:gd name="T131" fmla="*/ 254 h 701"/>
              <a:gd name="T132" fmla="+- 0 1076 752"/>
              <a:gd name="T133" fmla="*/ T132 w 375"/>
              <a:gd name="T134" fmla="+- 0 219 171"/>
              <a:gd name="T135" fmla="*/ 219 h 701"/>
              <a:gd name="T136" fmla="+- 0 1084 752"/>
              <a:gd name="T137" fmla="*/ T136 w 375"/>
              <a:gd name="T138" fmla="+- 0 491 171"/>
              <a:gd name="T139" fmla="*/ 491 h 701"/>
              <a:gd name="T140" fmla="+- 0 1125 752"/>
              <a:gd name="T141" fmla="*/ T140 w 375"/>
              <a:gd name="T142" fmla="+- 0 491 171"/>
              <a:gd name="T143" fmla="*/ 491 h 701"/>
              <a:gd name="T144" fmla="+- 0 1118 752"/>
              <a:gd name="T145" fmla="*/ T144 w 375"/>
              <a:gd name="T146" fmla="+- 0 174 171"/>
              <a:gd name="T147" fmla="*/ 174 h 701"/>
              <a:gd name="T148" fmla="+- 0 1087 752"/>
              <a:gd name="T149" fmla="*/ T148 w 375"/>
              <a:gd name="T150" fmla="+- 0 172 171"/>
              <a:gd name="T151" fmla="*/ 172 h 701"/>
              <a:gd name="T152" fmla="+- 0 1027 752"/>
              <a:gd name="T153" fmla="*/ T152 w 375"/>
              <a:gd name="T154" fmla="+- 0 213 171"/>
              <a:gd name="T155" fmla="*/ 213 h 701"/>
              <a:gd name="T156" fmla="+- 0 1002 752"/>
              <a:gd name="T157" fmla="*/ T156 w 375"/>
              <a:gd name="T158" fmla="+- 0 324 171"/>
              <a:gd name="T159" fmla="*/ 324 h 701"/>
              <a:gd name="T160" fmla="+- 0 1010 752"/>
              <a:gd name="T161" fmla="*/ T160 w 375"/>
              <a:gd name="T162" fmla="+- 0 542 171"/>
              <a:gd name="T163" fmla="*/ 542 h 701"/>
              <a:gd name="T164" fmla="+- 0 1039 752"/>
              <a:gd name="T165" fmla="*/ T164 w 375"/>
              <a:gd name="T166" fmla="+- 0 579 171"/>
              <a:gd name="T167" fmla="*/ 579 h 701"/>
              <a:gd name="T168" fmla="+- 0 1060 752"/>
              <a:gd name="T169" fmla="*/ T168 w 375"/>
              <a:gd name="T170" fmla="+- 0 589 171"/>
              <a:gd name="T171" fmla="*/ 589 h 701"/>
              <a:gd name="T172" fmla="+- 0 1085 752"/>
              <a:gd name="T173" fmla="*/ T172 w 375"/>
              <a:gd name="T174" fmla="+- 0 626 171"/>
              <a:gd name="T175" fmla="*/ 626 h 701"/>
              <a:gd name="T176" fmla="+- 0 1094 752"/>
              <a:gd name="T177" fmla="*/ T176 w 375"/>
              <a:gd name="T178" fmla="+- 0 788 171"/>
              <a:gd name="T179" fmla="*/ 788 h 701"/>
              <a:gd name="T180" fmla="+- 0 1126 752"/>
              <a:gd name="T181" fmla="*/ T180 w 375"/>
              <a:gd name="T182" fmla="+- 0 767 171"/>
              <a:gd name="T183" fmla="*/ 767 h 701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  <a:cxn ang="0">
                <a:pos x="T17" y="T19"/>
              </a:cxn>
              <a:cxn ang="0">
                <a:pos x="T21" y="T23"/>
              </a:cxn>
              <a:cxn ang="0">
                <a:pos x="T25" y="T27"/>
              </a:cxn>
              <a:cxn ang="0">
                <a:pos x="T29" y="T31"/>
              </a:cxn>
              <a:cxn ang="0">
                <a:pos x="T33" y="T35"/>
              </a:cxn>
              <a:cxn ang="0">
                <a:pos x="T37" y="T39"/>
              </a:cxn>
              <a:cxn ang="0">
                <a:pos x="T41" y="T43"/>
              </a:cxn>
              <a:cxn ang="0">
                <a:pos x="T45" y="T47"/>
              </a:cxn>
              <a:cxn ang="0">
                <a:pos x="T49" y="T51"/>
              </a:cxn>
              <a:cxn ang="0">
                <a:pos x="T53" y="T55"/>
              </a:cxn>
              <a:cxn ang="0">
                <a:pos x="T57" y="T59"/>
              </a:cxn>
              <a:cxn ang="0">
                <a:pos x="T61" y="T63"/>
              </a:cxn>
              <a:cxn ang="0">
                <a:pos x="T65" y="T67"/>
              </a:cxn>
              <a:cxn ang="0">
                <a:pos x="T69" y="T71"/>
              </a:cxn>
              <a:cxn ang="0">
                <a:pos x="T73" y="T75"/>
              </a:cxn>
              <a:cxn ang="0">
                <a:pos x="T77" y="T79"/>
              </a:cxn>
              <a:cxn ang="0">
                <a:pos x="T81" y="T83"/>
              </a:cxn>
              <a:cxn ang="0">
                <a:pos x="T85" y="T87"/>
              </a:cxn>
              <a:cxn ang="0">
                <a:pos x="T89" y="T91"/>
              </a:cxn>
              <a:cxn ang="0">
                <a:pos x="T93" y="T95"/>
              </a:cxn>
              <a:cxn ang="0">
                <a:pos x="T97" y="T99"/>
              </a:cxn>
              <a:cxn ang="0">
                <a:pos x="T101" y="T103"/>
              </a:cxn>
              <a:cxn ang="0">
                <a:pos x="T105" y="T107"/>
              </a:cxn>
              <a:cxn ang="0">
                <a:pos x="T109" y="T111"/>
              </a:cxn>
              <a:cxn ang="0">
                <a:pos x="T113" y="T115"/>
              </a:cxn>
              <a:cxn ang="0">
                <a:pos x="T117" y="T119"/>
              </a:cxn>
              <a:cxn ang="0">
                <a:pos x="T121" y="T123"/>
              </a:cxn>
              <a:cxn ang="0">
                <a:pos x="T125" y="T127"/>
              </a:cxn>
              <a:cxn ang="0">
                <a:pos x="T129" y="T131"/>
              </a:cxn>
              <a:cxn ang="0">
                <a:pos x="T133" y="T135"/>
              </a:cxn>
              <a:cxn ang="0">
                <a:pos x="T137" y="T139"/>
              </a:cxn>
              <a:cxn ang="0">
                <a:pos x="T141" y="T143"/>
              </a:cxn>
              <a:cxn ang="0">
                <a:pos x="T145" y="T147"/>
              </a:cxn>
              <a:cxn ang="0">
                <a:pos x="T149" y="T151"/>
              </a:cxn>
              <a:cxn ang="0">
                <a:pos x="T153" y="T155"/>
              </a:cxn>
              <a:cxn ang="0">
                <a:pos x="T157" y="T159"/>
              </a:cxn>
              <a:cxn ang="0">
                <a:pos x="T161" y="T163"/>
              </a:cxn>
              <a:cxn ang="0">
                <a:pos x="T165" y="T167"/>
              </a:cxn>
              <a:cxn ang="0">
                <a:pos x="T169" y="T171"/>
              </a:cxn>
              <a:cxn ang="0">
                <a:pos x="T173" y="T175"/>
              </a:cxn>
              <a:cxn ang="0">
                <a:pos x="T177" y="T179"/>
              </a:cxn>
              <a:cxn ang="0">
                <a:pos x="T181" y="T183"/>
              </a:cxn>
            </a:cxnLst>
            <a:rect l="0" t="0" r="r" b="b"/>
            <a:pathLst>
              <a:path w="375" h="701">
                <a:moveTo>
                  <a:pt x="126" y="12"/>
                </a:moveTo>
                <a:lnTo>
                  <a:pt x="117" y="3"/>
                </a:lnTo>
                <a:lnTo>
                  <a:pt x="94" y="3"/>
                </a:lnTo>
                <a:lnTo>
                  <a:pt x="85" y="12"/>
                </a:lnTo>
                <a:lnTo>
                  <a:pt x="85" y="156"/>
                </a:lnTo>
                <a:lnTo>
                  <a:pt x="94" y="165"/>
                </a:lnTo>
                <a:lnTo>
                  <a:pt x="117" y="165"/>
                </a:lnTo>
                <a:lnTo>
                  <a:pt x="126" y="156"/>
                </a:lnTo>
                <a:lnTo>
                  <a:pt x="126" y="12"/>
                </a:lnTo>
                <a:moveTo>
                  <a:pt x="126" y="669"/>
                </a:moveTo>
                <a:lnTo>
                  <a:pt x="117" y="660"/>
                </a:lnTo>
                <a:lnTo>
                  <a:pt x="94" y="660"/>
                </a:lnTo>
                <a:lnTo>
                  <a:pt x="85" y="669"/>
                </a:lnTo>
                <a:lnTo>
                  <a:pt x="85" y="692"/>
                </a:lnTo>
                <a:lnTo>
                  <a:pt x="94" y="701"/>
                </a:lnTo>
                <a:lnTo>
                  <a:pt x="117" y="701"/>
                </a:lnTo>
                <a:lnTo>
                  <a:pt x="126" y="692"/>
                </a:lnTo>
                <a:lnTo>
                  <a:pt x="126" y="669"/>
                </a:lnTo>
                <a:moveTo>
                  <a:pt x="211" y="94"/>
                </a:moveTo>
                <a:lnTo>
                  <a:pt x="209" y="59"/>
                </a:lnTo>
                <a:lnTo>
                  <a:pt x="207" y="48"/>
                </a:lnTo>
                <a:lnTo>
                  <a:pt x="197" y="40"/>
                </a:lnTo>
                <a:lnTo>
                  <a:pt x="174" y="43"/>
                </a:lnTo>
                <a:lnTo>
                  <a:pt x="166" y="53"/>
                </a:lnTo>
                <a:lnTo>
                  <a:pt x="168" y="65"/>
                </a:lnTo>
                <a:lnTo>
                  <a:pt x="170" y="95"/>
                </a:lnTo>
                <a:lnTo>
                  <a:pt x="169" y="124"/>
                </a:lnTo>
                <a:lnTo>
                  <a:pt x="165" y="153"/>
                </a:lnTo>
                <a:lnTo>
                  <a:pt x="158" y="181"/>
                </a:lnTo>
                <a:lnTo>
                  <a:pt x="150" y="204"/>
                </a:lnTo>
                <a:lnTo>
                  <a:pt x="140" y="226"/>
                </a:lnTo>
                <a:lnTo>
                  <a:pt x="130" y="247"/>
                </a:lnTo>
                <a:lnTo>
                  <a:pt x="119" y="266"/>
                </a:lnTo>
                <a:lnTo>
                  <a:pt x="110" y="283"/>
                </a:lnTo>
                <a:lnTo>
                  <a:pt x="105" y="291"/>
                </a:lnTo>
                <a:lnTo>
                  <a:pt x="101" y="283"/>
                </a:lnTo>
                <a:lnTo>
                  <a:pt x="91" y="265"/>
                </a:lnTo>
                <a:lnTo>
                  <a:pt x="81" y="247"/>
                </a:lnTo>
                <a:lnTo>
                  <a:pt x="71" y="226"/>
                </a:lnTo>
                <a:lnTo>
                  <a:pt x="61" y="204"/>
                </a:lnTo>
                <a:lnTo>
                  <a:pt x="53" y="180"/>
                </a:lnTo>
                <a:lnTo>
                  <a:pt x="46" y="152"/>
                </a:lnTo>
                <a:lnTo>
                  <a:pt x="42" y="124"/>
                </a:lnTo>
                <a:lnTo>
                  <a:pt x="41" y="95"/>
                </a:lnTo>
                <a:lnTo>
                  <a:pt x="44" y="65"/>
                </a:lnTo>
                <a:lnTo>
                  <a:pt x="45" y="54"/>
                </a:lnTo>
                <a:lnTo>
                  <a:pt x="37" y="43"/>
                </a:lnTo>
                <a:lnTo>
                  <a:pt x="14" y="40"/>
                </a:lnTo>
                <a:lnTo>
                  <a:pt x="4" y="48"/>
                </a:lnTo>
                <a:lnTo>
                  <a:pt x="3" y="59"/>
                </a:lnTo>
                <a:lnTo>
                  <a:pt x="0" y="94"/>
                </a:lnTo>
                <a:lnTo>
                  <a:pt x="1" y="124"/>
                </a:lnTo>
                <a:lnTo>
                  <a:pt x="1" y="128"/>
                </a:lnTo>
                <a:lnTo>
                  <a:pt x="5" y="160"/>
                </a:lnTo>
                <a:lnTo>
                  <a:pt x="13" y="193"/>
                </a:lnTo>
                <a:lnTo>
                  <a:pt x="23" y="219"/>
                </a:lnTo>
                <a:lnTo>
                  <a:pt x="33" y="243"/>
                </a:lnTo>
                <a:lnTo>
                  <a:pt x="45" y="266"/>
                </a:lnTo>
                <a:lnTo>
                  <a:pt x="66" y="305"/>
                </a:lnTo>
                <a:lnTo>
                  <a:pt x="75" y="323"/>
                </a:lnTo>
                <a:lnTo>
                  <a:pt x="81" y="340"/>
                </a:lnTo>
                <a:lnTo>
                  <a:pt x="85" y="356"/>
                </a:lnTo>
                <a:lnTo>
                  <a:pt x="85" y="609"/>
                </a:lnTo>
                <a:lnTo>
                  <a:pt x="94" y="619"/>
                </a:lnTo>
                <a:lnTo>
                  <a:pt x="117" y="619"/>
                </a:lnTo>
                <a:lnTo>
                  <a:pt x="126" y="609"/>
                </a:lnTo>
                <a:lnTo>
                  <a:pt x="126" y="360"/>
                </a:lnTo>
                <a:lnTo>
                  <a:pt x="128" y="343"/>
                </a:lnTo>
                <a:lnTo>
                  <a:pt x="135" y="326"/>
                </a:lnTo>
                <a:lnTo>
                  <a:pt x="144" y="306"/>
                </a:lnTo>
                <a:lnTo>
                  <a:pt x="152" y="291"/>
                </a:lnTo>
                <a:lnTo>
                  <a:pt x="167" y="265"/>
                </a:lnTo>
                <a:lnTo>
                  <a:pt x="178" y="243"/>
                </a:lnTo>
                <a:lnTo>
                  <a:pt x="188" y="219"/>
                </a:lnTo>
                <a:lnTo>
                  <a:pt x="198" y="193"/>
                </a:lnTo>
                <a:lnTo>
                  <a:pt x="206" y="160"/>
                </a:lnTo>
                <a:lnTo>
                  <a:pt x="210" y="128"/>
                </a:lnTo>
                <a:lnTo>
                  <a:pt x="211" y="94"/>
                </a:lnTo>
                <a:moveTo>
                  <a:pt x="374" y="667"/>
                </a:moveTo>
                <a:lnTo>
                  <a:pt x="365" y="658"/>
                </a:lnTo>
                <a:lnTo>
                  <a:pt x="342" y="658"/>
                </a:lnTo>
                <a:lnTo>
                  <a:pt x="333" y="667"/>
                </a:lnTo>
                <a:lnTo>
                  <a:pt x="333" y="690"/>
                </a:lnTo>
                <a:lnTo>
                  <a:pt x="342" y="699"/>
                </a:lnTo>
                <a:lnTo>
                  <a:pt x="365" y="699"/>
                </a:lnTo>
                <a:lnTo>
                  <a:pt x="374" y="690"/>
                </a:lnTo>
                <a:lnTo>
                  <a:pt x="374" y="667"/>
                </a:lnTo>
                <a:moveTo>
                  <a:pt x="374" y="455"/>
                </a:moveTo>
                <a:lnTo>
                  <a:pt x="366" y="421"/>
                </a:lnTo>
                <a:lnTo>
                  <a:pt x="348" y="397"/>
                </a:lnTo>
                <a:lnTo>
                  <a:pt x="329" y="383"/>
                </a:lnTo>
                <a:lnTo>
                  <a:pt x="320" y="377"/>
                </a:lnTo>
                <a:lnTo>
                  <a:pt x="318" y="376"/>
                </a:lnTo>
                <a:lnTo>
                  <a:pt x="311" y="373"/>
                </a:lnTo>
                <a:lnTo>
                  <a:pt x="295" y="357"/>
                </a:lnTo>
                <a:lnTo>
                  <a:pt x="291" y="345"/>
                </a:lnTo>
                <a:lnTo>
                  <a:pt x="291" y="153"/>
                </a:lnTo>
                <a:lnTo>
                  <a:pt x="293" y="112"/>
                </a:lnTo>
                <a:lnTo>
                  <a:pt x="300" y="83"/>
                </a:lnTo>
                <a:lnTo>
                  <a:pt x="310" y="64"/>
                </a:lnTo>
                <a:lnTo>
                  <a:pt x="320" y="52"/>
                </a:lnTo>
                <a:lnTo>
                  <a:pt x="324" y="48"/>
                </a:lnTo>
                <a:lnTo>
                  <a:pt x="328" y="46"/>
                </a:lnTo>
                <a:lnTo>
                  <a:pt x="332" y="44"/>
                </a:lnTo>
                <a:lnTo>
                  <a:pt x="332" y="320"/>
                </a:lnTo>
                <a:lnTo>
                  <a:pt x="341" y="329"/>
                </a:lnTo>
                <a:lnTo>
                  <a:pt x="364" y="329"/>
                </a:lnTo>
                <a:lnTo>
                  <a:pt x="373" y="320"/>
                </a:lnTo>
                <a:lnTo>
                  <a:pt x="373" y="44"/>
                </a:lnTo>
                <a:lnTo>
                  <a:pt x="373" y="11"/>
                </a:lnTo>
                <a:lnTo>
                  <a:pt x="366" y="3"/>
                </a:lnTo>
                <a:lnTo>
                  <a:pt x="356" y="1"/>
                </a:lnTo>
                <a:lnTo>
                  <a:pt x="349" y="0"/>
                </a:lnTo>
                <a:lnTo>
                  <a:pt x="335" y="1"/>
                </a:lnTo>
                <a:lnTo>
                  <a:pt x="315" y="7"/>
                </a:lnTo>
                <a:lnTo>
                  <a:pt x="294" y="20"/>
                </a:lnTo>
                <a:lnTo>
                  <a:pt x="275" y="42"/>
                </a:lnTo>
                <a:lnTo>
                  <a:pt x="261" y="72"/>
                </a:lnTo>
                <a:lnTo>
                  <a:pt x="252" y="109"/>
                </a:lnTo>
                <a:lnTo>
                  <a:pt x="250" y="153"/>
                </a:lnTo>
                <a:lnTo>
                  <a:pt x="250" y="331"/>
                </a:lnTo>
                <a:lnTo>
                  <a:pt x="252" y="353"/>
                </a:lnTo>
                <a:lnTo>
                  <a:pt x="258" y="371"/>
                </a:lnTo>
                <a:lnTo>
                  <a:pt x="267" y="386"/>
                </a:lnTo>
                <a:lnTo>
                  <a:pt x="276" y="396"/>
                </a:lnTo>
                <a:lnTo>
                  <a:pt x="287" y="408"/>
                </a:lnTo>
                <a:lnTo>
                  <a:pt x="299" y="413"/>
                </a:lnTo>
                <a:lnTo>
                  <a:pt x="302" y="415"/>
                </a:lnTo>
                <a:lnTo>
                  <a:pt x="308" y="418"/>
                </a:lnTo>
                <a:lnTo>
                  <a:pt x="319" y="426"/>
                </a:lnTo>
                <a:lnTo>
                  <a:pt x="328" y="439"/>
                </a:lnTo>
                <a:lnTo>
                  <a:pt x="333" y="455"/>
                </a:lnTo>
                <a:lnTo>
                  <a:pt x="332" y="596"/>
                </a:lnTo>
                <a:lnTo>
                  <a:pt x="333" y="608"/>
                </a:lnTo>
                <a:lnTo>
                  <a:pt x="342" y="617"/>
                </a:lnTo>
                <a:lnTo>
                  <a:pt x="364" y="617"/>
                </a:lnTo>
                <a:lnTo>
                  <a:pt x="374" y="608"/>
                </a:lnTo>
                <a:lnTo>
                  <a:pt x="374" y="596"/>
                </a:lnTo>
                <a:lnTo>
                  <a:pt x="374" y="455"/>
                </a:lnTo>
              </a:path>
            </a:pathLst>
          </a:custGeom>
          <a:solidFill>
            <a:srgbClr val="12316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grpSp>
        <p:nvGrpSpPr>
          <p:cNvPr id="20" name="Group 5"/>
          <p:cNvGrpSpPr>
            <a:grpSpLocks/>
          </p:cNvGrpSpPr>
          <p:nvPr/>
        </p:nvGrpSpPr>
        <p:grpSpPr bwMode="auto">
          <a:xfrm>
            <a:off x="1039352" y="3059459"/>
            <a:ext cx="1413888" cy="2170923"/>
            <a:chOff x="637" y="201"/>
            <a:chExt cx="484" cy="711"/>
          </a:xfrm>
        </p:grpSpPr>
        <p:sp>
          <p:nvSpPr>
            <p:cNvPr id="21" name="AutoShape 7"/>
            <p:cNvSpPr>
              <a:spLocks/>
            </p:cNvSpPr>
            <p:nvPr/>
          </p:nvSpPr>
          <p:spPr bwMode="auto">
            <a:xfrm>
              <a:off x="637" y="533"/>
              <a:ext cx="484" cy="379"/>
            </a:xfrm>
            <a:custGeom>
              <a:avLst/>
              <a:gdLst>
                <a:gd name="T0" fmla="+- 0 979 697"/>
                <a:gd name="T1" fmla="*/ T0 w 484"/>
                <a:gd name="T2" fmla="+- 0 532 512"/>
                <a:gd name="T3" fmla="*/ 532 h 379"/>
                <a:gd name="T4" fmla="+- 0 969 697"/>
                <a:gd name="T5" fmla="*/ T4 w 484"/>
                <a:gd name="T6" fmla="+- 0 512 512"/>
                <a:gd name="T7" fmla="*/ 512 h 379"/>
                <a:gd name="T8" fmla="+- 0 938 697"/>
                <a:gd name="T9" fmla="*/ T8 w 484"/>
                <a:gd name="T10" fmla="+- 0 522 512"/>
                <a:gd name="T11" fmla="*/ 522 h 379"/>
                <a:gd name="T12" fmla="+- 0 948 697"/>
                <a:gd name="T13" fmla="*/ T12 w 484"/>
                <a:gd name="T14" fmla="+- 0 553 512"/>
                <a:gd name="T15" fmla="*/ 553 h 379"/>
                <a:gd name="T16" fmla="+- 0 979 697"/>
                <a:gd name="T17" fmla="*/ T16 w 484"/>
                <a:gd name="T18" fmla="+- 0 543 512"/>
                <a:gd name="T19" fmla="*/ 543 h 379"/>
                <a:gd name="T20" fmla="+- 0 1178 697"/>
                <a:gd name="T21" fmla="*/ T20 w 484"/>
                <a:gd name="T22" fmla="+- 0 586 512"/>
                <a:gd name="T23" fmla="*/ 586 h 379"/>
                <a:gd name="T24" fmla="+- 0 1164 697"/>
                <a:gd name="T25" fmla="*/ T24 w 484"/>
                <a:gd name="T26" fmla="+- 0 557 512"/>
                <a:gd name="T27" fmla="*/ 557 h 379"/>
                <a:gd name="T28" fmla="+- 0 1154 697"/>
                <a:gd name="T29" fmla="*/ T28 w 484"/>
                <a:gd name="T30" fmla="+- 0 545 512"/>
                <a:gd name="T31" fmla="*/ 545 h 379"/>
                <a:gd name="T32" fmla="+- 0 1127 697"/>
                <a:gd name="T33" fmla="*/ T32 w 484"/>
                <a:gd name="T34" fmla="+- 0 525 512"/>
                <a:gd name="T35" fmla="*/ 525 h 379"/>
                <a:gd name="T36" fmla="+- 0 1096 697"/>
                <a:gd name="T37" fmla="*/ T36 w 484"/>
                <a:gd name="T38" fmla="+- 0 514 512"/>
                <a:gd name="T39" fmla="*/ 514 h 379"/>
                <a:gd name="T40" fmla="+- 0 1028 697"/>
                <a:gd name="T41" fmla="*/ T40 w 484"/>
                <a:gd name="T42" fmla="+- 0 513 512"/>
                <a:gd name="T43" fmla="*/ 513 h 379"/>
                <a:gd name="T44" fmla="+- 0 1019 697"/>
                <a:gd name="T45" fmla="*/ T44 w 484"/>
                <a:gd name="T46" fmla="+- 0 689 512"/>
                <a:gd name="T47" fmla="*/ 689 h 379"/>
                <a:gd name="T48" fmla="+- 0 1010 697"/>
                <a:gd name="T49" fmla="*/ T48 w 484"/>
                <a:gd name="T50" fmla="+- 0 758 512"/>
                <a:gd name="T51" fmla="*/ 758 h 379"/>
                <a:gd name="T52" fmla="+- 0 981 697"/>
                <a:gd name="T53" fmla="*/ T52 w 484"/>
                <a:gd name="T54" fmla="+- 0 811 512"/>
                <a:gd name="T55" fmla="*/ 811 h 379"/>
                <a:gd name="T56" fmla="+- 0 937 697"/>
                <a:gd name="T57" fmla="*/ T56 w 484"/>
                <a:gd name="T58" fmla="+- 0 840 512"/>
                <a:gd name="T59" fmla="*/ 840 h 379"/>
                <a:gd name="T60" fmla="+- 0 879 697"/>
                <a:gd name="T61" fmla="*/ T60 w 484"/>
                <a:gd name="T62" fmla="+- 0 850 512"/>
                <a:gd name="T63" fmla="*/ 850 h 379"/>
                <a:gd name="T64" fmla="+- 0 820 697"/>
                <a:gd name="T65" fmla="*/ T64 w 484"/>
                <a:gd name="T66" fmla="+- 0 840 512"/>
                <a:gd name="T67" fmla="*/ 840 h 379"/>
                <a:gd name="T68" fmla="+- 0 776 697"/>
                <a:gd name="T69" fmla="*/ T68 w 484"/>
                <a:gd name="T70" fmla="+- 0 811 512"/>
                <a:gd name="T71" fmla="*/ 811 h 379"/>
                <a:gd name="T72" fmla="+- 0 747 697"/>
                <a:gd name="T73" fmla="*/ T72 w 484"/>
                <a:gd name="T74" fmla="+- 0 758 512"/>
                <a:gd name="T75" fmla="*/ 758 h 379"/>
                <a:gd name="T76" fmla="+- 0 737 697"/>
                <a:gd name="T77" fmla="*/ T76 w 484"/>
                <a:gd name="T78" fmla="+- 0 689 512"/>
                <a:gd name="T79" fmla="*/ 689 h 379"/>
                <a:gd name="T80" fmla="+- 0 889 697"/>
                <a:gd name="T81" fmla="*/ T80 w 484"/>
                <a:gd name="T82" fmla="+- 0 553 512"/>
                <a:gd name="T83" fmla="*/ 553 h 379"/>
                <a:gd name="T84" fmla="+- 0 898 697"/>
                <a:gd name="T85" fmla="*/ T84 w 484"/>
                <a:gd name="T86" fmla="+- 0 522 512"/>
                <a:gd name="T87" fmla="*/ 522 h 379"/>
                <a:gd name="T88" fmla="+- 0 706 697"/>
                <a:gd name="T89" fmla="*/ T88 w 484"/>
                <a:gd name="T90" fmla="+- 0 513 512"/>
                <a:gd name="T91" fmla="*/ 513 h 379"/>
                <a:gd name="T92" fmla="+- 0 697 697"/>
                <a:gd name="T93" fmla="*/ T92 w 484"/>
                <a:gd name="T94" fmla="+- 0 689 512"/>
                <a:gd name="T95" fmla="*/ 689 h 379"/>
                <a:gd name="T96" fmla="+- 0 709 697"/>
                <a:gd name="T97" fmla="*/ T96 w 484"/>
                <a:gd name="T98" fmla="+- 0 773 512"/>
                <a:gd name="T99" fmla="*/ 773 h 379"/>
                <a:gd name="T100" fmla="+- 0 747 697"/>
                <a:gd name="T101" fmla="*/ T100 w 484"/>
                <a:gd name="T102" fmla="+- 0 838 512"/>
                <a:gd name="T103" fmla="*/ 838 h 379"/>
                <a:gd name="T104" fmla="+- 0 804 697"/>
                <a:gd name="T105" fmla="*/ T104 w 484"/>
                <a:gd name="T106" fmla="+- 0 877 512"/>
                <a:gd name="T107" fmla="*/ 877 h 379"/>
                <a:gd name="T108" fmla="+- 0 879 697"/>
                <a:gd name="T109" fmla="*/ T108 w 484"/>
                <a:gd name="T110" fmla="+- 0 890 512"/>
                <a:gd name="T111" fmla="*/ 890 h 379"/>
                <a:gd name="T112" fmla="+- 0 954 697"/>
                <a:gd name="T113" fmla="*/ T112 w 484"/>
                <a:gd name="T114" fmla="+- 0 877 512"/>
                <a:gd name="T115" fmla="*/ 877 h 379"/>
                <a:gd name="T116" fmla="+- 0 997 697"/>
                <a:gd name="T117" fmla="*/ T116 w 484"/>
                <a:gd name="T118" fmla="+- 0 850 512"/>
                <a:gd name="T119" fmla="*/ 850 h 379"/>
                <a:gd name="T120" fmla="+- 0 1032 697"/>
                <a:gd name="T121" fmla="*/ T120 w 484"/>
                <a:gd name="T122" fmla="+- 0 808 512"/>
                <a:gd name="T123" fmla="*/ 808 h 379"/>
                <a:gd name="T124" fmla="+- 0 1057 697"/>
                <a:gd name="T125" fmla="*/ T124 w 484"/>
                <a:gd name="T126" fmla="+- 0 732 512"/>
                <a:gd name="T127" fmla="*/ 732 h 379"/>
                <a:gd name="T128" fmla="+- 0 1060 697"/>
                <a:gd name="T129" fmla="*/ T128 w 484"/>
                <a:gd name="T130" fmla="+- 0 553 512"/>
                <a:gd name="T131" fmla="*/ 553 h 379"/>
                <a:gd name="T132" fmla="+- 0 1099 697"/>
                <a:gd name="T133" fmla="*/ T132 w 484"/>
                <a:gd name="T134" fmla="+- 0 556 512"/>
                <a:gd name="T135" fmla="*/ 556 h 379"/>
                <a:gd name="T136" fmla="+- 0 1130 697"/>
                <a:gd name="T137" fmla="*/ T136 w 484"/>
                <a:gd name="T138" fmla="+- 0 579 512"/>
                <a:gd name="T139" fmla="*/ 579 h 379"/>
                <a:gd name="T140" fmla="+- 0 1140 697"/>
                <a:gd name="T141" fmla="*/ T140 w 484"/>
                <a:gd name="T142" fmla="+- 0 612 512"/>
                <a:gd name="T143" fmla="*/ 612 h 379"/>
                <a:gd name="T144" fmla="+- 0 1126 697"/>
                <a:gd name="T145" fmla="*/ T144 w 484"/>
                <a:gd name="T146" fmla="+- 0 640 512"/>
                <a:gd name="T147" fmla="*/ 640 h 379"/>
                <a:gd name="T148" fmla="+- 0 1100 697"/>
                <a:gd name="T149" fmla="*/ T148 w 484"/>
                <a:gd name="T150" fmla="+- 0 657 512"/>
                <a:gd name="T151" fmla="*/ 657 h 379"/>
                <a:gd name="T152" fmla="+- 0 1109 697"/>
                <a:gd name="T153" fmla="*/ T152 w 484"/>
                <a:gd name="T154" fmla="+- 0 689 512"/>
                <a:gd name="T155" fmla="*/ 689 h 379"/>
                <a:gd name="T156" fmla="+- 0 1131 697"/>
                <a:gd name="T157" fmla="*/ T156 w 484"/>
                <a:gd name="T158" fmla="+- 0 686 512"/>
                <a:gd name="T159" fmla="*/ 686 h 379"/>
                <a:gd name="T160" fmla="+- 0 1173 697"/>
                <a:gd name="T161" fmla="*/ T160 w 484"/>
                <a:gd name="T162" fmla="+- 0 641 512"/>
                <a:gd name="T163" fmla="*/ 641 h 37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</a:cxnLst>
              <a:rect l="0" t="0" r="r" b="b"/>
              <a:pathLst>
                <a:path w="484" h="379">
                  <a:moveTo>
                    <a:pt x="282" y="31"/>
                  </a:moveTo>
                  <a:lnTo>
                    <a:pt x="282" y="20"/>
                  </a:lnTo>
                  <a:lnTo>
                    <a:pt x="281" y="9"/>
                  </a:lnTo>
                  <a:lnTo>
                    <a:pt x="272" y="0"/>
                  </a:lnTo>
                  <a:lnTo>
                    <a:pt x="250" y="1"/>
                  </a:lnTo>
                  <a:lnTo>
                    <a:pt x="241" y="10"/>
                  </a:lnTo>
                  <a:lnTo>
                    <a:pt x="242" y="32"/>
                  </a:lnTo>
                  <a:lnTo>
                    <a:pt x="251" y="41"/>
                  </a:lnTo>
                  <a:lnTo>
                    <a:pt x="273" y="40"/>
                  </a:lnTo>
                  <a:lnTo>
                    <a:pt x="282" y="31"/>
                  </a:lnTo>
                  <a:moveTo>
                    <a:pt x="483" y="102"/>
                  </a:moveTo>
                  <a:lnTo>
                    <a:pt x="481" y="74"/>
                  </a:lnTo>
                  <a:lnTo>
                    <a:pt x="475" y="59"/>
                  </a:lnTo>
                  <a:lnTo>
                    <a:pt x="467" y="45"/>
                  </a:lnTo>
                  <a:lnTo>
                    <a:pt x="463" y="41"/>
                  </a:lnTo>
                  <a:lnTo>
                    <a:pt x="457" y="33"/>
                  </a:lnTo>
                  <a:lnTo>
                    <a:pt x="445" y="22"/>
                  </a:lnTo>
                  <a:lnTo>
                    <a:pt x="430" y="13"/>
                  </a:lnTo>
                  <a:lnTo>
                    <a:pt x="415" y="6"/>
                  </a:lnTo>
                  <a:lnTo>
                    <a:pt x="399" y="2"/>
                  </a:lnTo>
                  <a:lnTo>
                    <a:pt x="383" y="0"/>
                  </a:lnTo>
                  <a:lnTo>
                    <a:pt x="331" y="1"/>
                  </a:lnTo>
                  <a:lnTo>
                    <a:pt x="322" y="10"/>
                  </a:lnTo>
                  <a:lnTo>
                    <a:pt x="322" y="177"/>
                  </a:lnTo>
                  <a:lnTo>
                    <a:pt x="320" y="213"/>
                  </a:lnTo>
                  <a:lnTo>
                    <a:pt x="313" y="246"/>
                  </a:lnTo>
                  <a:lnTo>
                    <a:pt x="301" y="275"/>
                  </a:lnTo>
                  <a:lnTo>
                    <a:pt x="284" y="299"/>
                  </a:lnTo>
                  <a:lnTo>
                    <a:pt x="264" y="316"/>
                  </a:lnTo>
                  <a:lnTo>
                    <a:pt x="240" y="328"/>
                  </a:lnTo>
                  <a:lnTo>
                    <a:pt x="213" y="336"/>
                  </a:lnTo>
                  <a:lnTo>
                    <a:pt x="182" y="338"/>
                  </a:lnTo>
                  <a:lnTo>
                    <a:pt x="151" y="336"/>
                  </a:lnTo>
                  <a:lnTo>
                    <a:pt x="123" y="328"/>
                  </a:lnTo>
                  <a:lnTo>
                    <a:pt x="99" y="316"/>
                  </a:lnTo>
                  <a:lnTo>
                    <a:pt x="79" y="299"/>
                  </a:lnTo>
                  <a:lnTo>
                    <a:pt x="62" y="275"/>
                  </a:lnTo>
                  <a:lnTo>
                    <a:pt x="50" y="246"/>
                  </a:lnTo>
                  <a:lnTo>
                    <a:pt x="43" y="213"/>
                  </a:lnTo>
                  <a:lnTo>
                    <a:pt x="40" y="177"/>
                  </a:lnTo>
                  <a:lnTo>
                    <a:pt x="40" y="41"/>
                  </a:lnTo>
                  <a:lnTo>
                    <a:pt x="192" y="41"/>
                  </a:lnTo>
                  <a:lnTo>
                    <a:pt x="201" y="32"/>
                  </a:lnTo>
                  <a:lnTo>
                    <a:pt x="201" y="10"/>
                  </a:lnTo>
                  <a:lnTo>
                    <a:pt x="192" y="1"/>
                  </a:lnTo>
                  <a:lnTo>
                    <a:pt x="9" y="1"/>
                  </a:lnTo>
                  <a:lnTo>
                    <a:pt x="0" y="10"/>
                  </a:lnTo>
                  <a:lnTo>
                    <a:pt x="0" y="177"/>
                  </a:lnTo>
                  <a:lnTo>
                    <a:pt x="3" y="220"/>
                  </a:lnTo>
                  <a:lnTo>
                    <a:pt x="12" y="261"/>
                  </a:lnTo>
                  <a:lnTo>
                    <a:pt x="28" y="296"/>
                  </a:lnTo>
                  <a:lnTo>
                    <a:pt x="50" y="326"/>
                  </a:lnTo>
                  <a:lnTo>
                    <a:pt x="76" y="349"/>
                  </a:lnTo>
                  <a:lnTo>
                    <a:pt x="107" y="365"/>
                  </a:lnTo>
                  <a:lnTo>
                    <a:pt x="143" y="375"/>
                  </a:lnTo>
                  <a:lnTo>
                    <a:pt x="182" y="378"/>
                  </a:lnTo>
                  <a:lnTo>
                    <a:pt x="221" y="375"/>
                  </a:lnTo>
                  <a:lnTo>
                    <a:pt x="257" y="365"/>
                  </a:lnTo>
                  <a:lnTo>
                    <a:pt x="288" y="349"/>
                  </a:lnTo>
                  <a:lnTo>
                    <a:pt x="300" y="338"/>
                  </a:lnTo>
                  <a:lnTo>
                    <a:pt x="314" y="326"/>
                  </a:lnTo>
                  <a:lnTo>
                    <a:pt x="335" y="296"/>
                  </a:lnTo>
                  <a:lnTo>
                    <a:pt x="350" y="261"/>
                  </a:lnTo>
                  <a:lnTo>
                    <a:pt x="360" y="220"/>
                  </a:lnTo>
                  <a:lnTo>
                    <a:pt x="362" y="177"/>
                  </a:lnTo>
                  <a:lnTo>
                    <a:pt x="363" y="41"/>
                  </a:lnTo>
                  <a:lnTo>
                    <a:pt x="383" y="41"/>
                  </a:lnTo>
                  <a:lnTo>
                    <a:pt x="402" y="44"/>
                  </a:lnTo>
                  <a:lnTo>
                    <a:pt x="420" y="53"/>
                  </a:lnTo>
                  <a:lnTo>
                    <a:pt x="433" y="67"/>
                  </a:lnTo>
                  <a:lnTo>
                    <a:pt x="442" y="85"/>
                  </a:lnTo>
                  <a:lnTo>
                    <a:pt x="443" y="100"/>
                  </a:lnTo>
                  <a:lnTo>
                    <a:pt x="439" y="114"/>
                  </a:lnTo>
                  <a:lnTo>
                    <a:pt x="429" y="128"/>
                  </a:lnTo>
                  <a:lnTo>
                    <a:pt x="413" y="139"/>
                  </a:lnTo>
                  <a:lnTo>
                    <a:pt x="403" y="145"/>
                  </a:lnTo>
                  <a:lnTo>
                    <a:pt x="400" y="157"/>
                  </a:lnTo>
                  <a:lnTo>
                    <a:pt x="412" y="177"/>
                  </a:lnTo>
                  <a:lnTo>
                    <a:pt x="424" y="180"/>
                  </a:lnTo>
                  <a:lnTo>
                    <a:pt x="434" y="174"/>
                  </a:lnTo>
                  <a:lnTo>
                    <a:pt x="459" y="154"/>
                  </a:lnTo>
                  <a:lnTo>
                    <a:pt x="476" y="129"/>
                  </a:lnTo>
                  <a:lnTo>
                    <a:pt x="483" y="102"/>
                  </a:lnTo>
                </a:path>
              </a:pathLst>
            </a:custGeom>
            <a:solidFill>
              <a:srgbClr val="1231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ru-RU"/>
            </a:p>
          </p:txBody>
        </p:sp>
        <p:pic>
          <p:nvPicPr>
            <p:cNvPr id="2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" y="201"/>
              <a:ext cx="197" cy="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356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C84025-657D-9C46-8A68-9227B5FC4C2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E35204"/>
                </a:solidFill>
              </a:rPr>
              <a:t>IHG</a:t>
            </a:r>
            <a:r>
              <a:rPr lang="ru-RU" dirty="0">
                <a:solidFill>
                  <a:srgbClr val="E35204"/>
                </a:solidFill>
              </a:rPr>
              <a:t>® </a:t>
            </a:r>
            <a:r>
              <a:rPr lang="ru-RU" dirty="0" err="1">
                <a:solidFill>
                  <a:srgbClr val="E35204"/>
                </a:solidFill>
              </a:rPr>
              <a:t>Business</a:t>
            </a:r>
            <a:r>
              <a:rPr lang="ru-RU" dirty="0">
                <a:solidFill>
                  <a:srgbClr val="E35204"/>
                </a:solidFill>
              </a:rPr>
              <a:t> </a:t>
            </a:r>
            <a:r>
              <a:rPr lang="ru-RU" dirty="0" err="1">
                <a:solidFill>
                  <a:srgbClr val="E35204"/>
                </a:solidFill>
              </a:rPr>
              <a:t>Rewards</a:t>
            </a:r>
            <a:endParaRPr lang="ru-RU" dirty="0">
              <a:solidFill>
                <a:srgbClr val="E35204"/>
              </a:solidFill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sz="half" idx="23"/>
          </p:nvPr>
        </p:nvSpPr>
        <p:spPr>
          <a:xfrm>
            <a:off x="1881052" y="1797242"/>
            <a:ext cx="8098972" cy="3414304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Накапливайте </a:t>
            </a:r>
            <a:r>
              <a:rPr lang="ru-RU" dirty="0"/>
              <a:t>баллы</a:t>
            </a:r>
          </a:p>
          <a:p>
            <a:r>
              <a:rPr lang="ru-RU" sz="1100" dirty="0"/>
              <a:t>3 балла IHG® </a:t>
            </a:r>
            <a:r>
              <a:rPr lang="ru-RU" sz="1100" dirty="0" err="1"/>
              <a:t>Rewards</a:t>
            </a:r>
            <a:r>
              <a:rPr lang="ru-RU" sz="1100" dirty="0"/>
              <a:t> </a:t>
            </a:r>
            <a:r>
              <a:rPr lang="ru-RU" sz="1100" dirty="0" err="1"/>
              <a:t>Club</a:t>
            </a:r>
            <a:r>
              <a:rPr lang="ru-RU" sz="1100" dirty="0"/>
              <a:t> за каждый 1 долл. США (или его эквивалент в местной валюте)</a:t>
            </a:r>
          </a:p>
          <a:p>
            <a:endParaRPr lang="ru-RU" sz="900" dirty="0"/>
          </a:p>
          <a:p>
            <a:r>
              <a:rPr lang="ru-RU" dirty="0" smtClean="0"/>
              <a:t>Обменивайте </a:t>
            </a:r>
            <a:r>
              <a:rPr lang="ru-RU" dirty="0"/>
              <a:t>баллы</a:t>
            </a:r>
          </a:p>
          <a:p>
            <a:r>
              <a:rPr lang="ru-RU" sz="1100" dirty="0"/>
              <a:t>Вы можете конвертировать свои баллы IHG® </a:t>
            </a:r>
            <a:r>
              <a:rPr lang="ru-RU" sz="1100" dirty="0" err="1"/>
              <a:t>Rewards</a:t>
            </a:r>
            <a:r>
              <a:rPr lang="ru-RU" sz="1100" dirty="0"/>
              <a:t> </a:t>
            </a:r>
            <a:r>
              <a:rPr lang="ru-RU" sz="1100" dirty="0" err="1"/>
              <a:t>Club</a:t>
            </a:r>
            <a:r>
              <a:rPr lang="ru-RU" sz="1100" dirty="0"/>
              <a:t> в </a:t>
            </a:r>
            <a:r>
              <a:rPr lang="ru-RU" sz="1100" dirty="0" err="1"/>
              <a:t>авиамили</a:t>
            </a:r>
            <a:r>
              <a:rPr lang="ru-RU" sz="1100" dirty="0"/>
              <a:t> / бонусы участвующих авиакомпаний-партнеров</a:t>
            </a:r>
          </a:p>
          <a:p>
            <a:endParaRPr lang="ru-RU" dirty="0" smtClean="0"/>
          </a:p>
          <a:p>
            <a:r>
              <a:rPr lang="ru-RU" dirty="0" smtClean="0"/>
              <a:t>Пользуйтесь </a:t>
            </a:r>
            <a:r>
              <a:rPr lang="ru-RU" dirty="0"/>
              <a:t>привилегиями</a:t>
            </a:r>
          </a:p>
          <a:p>
            <a:r>
              <a:rPr lang="ru-RU" sz="1100" dirty="0"/>
              <a:t>Эксклюзивные предложения, участие в </a:t>
            </a:r>
            <a:r>
              <a:rPr lang="ru-RU" sz="1100" dirty="0" err="1"/>
              <a:t>промоакциях</a:t>
            </a:r>
            <a:r>
              <a:rPr lang="ru-RU" sz="1100" dirty="0"/>
              <a:t>, предназначенных исключительно для участников программы</a:t>
            </a:r>
          </a:p>
          <a:p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5660611" y="2622170"/>
            <a:ext cx="607768" cy="484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660611" y="3947255"/>
            <a:ext cx="607768" cy="484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бъект 2"/>
          <p:cNvSpPr>
            <a:spLocks noGrp="1"/>
          </p:cNvSpPr>
          <p:nvPr>
            <p:ph idx="4294967295"/>
          </p:nvPr>
        </p:nvSpPr>
        <p:spPr>
          <a:xfrm>
            <a:off x="375747" y="5519807"/>
            <a:ext cx="11528870" cy="774491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r>
              <a:rPr lang="ru-RU" sz="1500" b="1" dirty="0">
                <a:solidFill>
                  <a:schemeClr val="bg2">
                    <a:lumMod val="75000"/>
                  </a:schemeClr>
                </a:solidFill>
              </a:rPr>
              <a:t>Для регистрации </a:t>
            </a:r>
            <a:r>
              <a:rPr lang="ru-RU" sz="1500" dirty="0">
                <a:solidFill>
                  <a:schemeClr val="bg2">
                    <a:lumMod val="75000"/>
                  </a:schemeClr>
                </a:solidFill>
              </a:rPr>
              <a:t>в программе IHG® </a:t>
            </a:r>
            <a:r>
              <a:rPr lang="ru-RU" sz="1500" dirty="0" err="1">
                <a:solidFill>
                  <a:schemeClr val="bg2">
                    <a:lumMod val="75000"/>
                  </a:schemeClr>
                </a:solidFill>
              </a:rPr>
              <a:t>Rewards</a:t>
            </a:r>
            <a:r>
              <a:rPr lang="ru-RU" sz="15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500" dirty="0" err="1">
                <a:solidFill>
                  <a:schemeClr val="bg2">
                    <a:lumMod val="75000"/>
                  </a:schemeClr>
                </a:solidFill>
              </a:rPr>
              <a:t>Club</a:t>
            </a:r>
            <a:r>
              <a:rPr lang="ru-RU" sz="1500" dirty="0">
                <a:solidFill>
                  <a:schemeClr val="bg2">
                    <a:lumMod val="75000"/>
                  </a:schemeClr>
                </a:solidFill>
              </a:rPr>
              <a:t> клиенту необходимо заполнить обязательную регистрационную форму на веб-сайте программы </a:t>
            </a:r>
            <a:r>
              <a:rPr lang="ru-RU" sz="1500" u="sng" dirty="0">
                <a:solidFill>
                  <a:schemeClr val="accent3">
                    <a:lumMod val="75000"/>
                  </a:schemeClr>
                </a:solidFill>
              </a:rPr>
              <a:t>IHG® </a:t>
            </a:r>
            <a:r>
              <a:rPr lang="ru-RU" sz="1500" u="sng" dirty="0" err="1">
                <a:solidFill>
                  <a:schemeClr val="accent3">
                    <a:lumMod val="75000"/>
                  </a:schemeClr>
                </a:solidFill>
              </a:rPr>
              <a:t>Business</a:t>
            </a:r>
            <a:r>
              <a:rPr lang="ru-RU" sz="1500" u="sng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500" u="sng" dirty="0" err="1">
                <a:solidFill>
                  <a:schemeClr val="accent3">
                    <a:lumMod val="75000"/>
                  </a:schemeClr>
                </a:solidFill>
              </a:rPr>
              <a:t>Rewards</a:t>
            </a:r>
            <a:r>
              <a:rPr lang="en-US" sz="1500" u="sng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- </a:t>
            </a:r>
            <a:r>
              <a:rPr lang="en-US" sz="1500" u="sng" dirty="0">
                <a:solidFill>
                  <a:schemeClr val="accent1">
                    <a:lumMod val="60000"/>
                    <a:lumOff val="40000"/>
                  </a:schemeClr>
                </a:solidFill>
                <a:hlinkClick r:id="rId2" tooltip="https://www.ihg.com/hotels/ru/ru/businessrewards/home"/>
              </a:rPr>
              <a:t>https</a:t>
            </a:r>
            <a:r>
              <a:rPr lang="en-US" sz="15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2" tooltip="https://www.ihg.com/hotels/ru/ru/businessrewards/home"/>
              </a:rPr>
              <a:t>://</a:t>
            </a:r>
            <a:r>
              <a:rPr lang="en-US" sz="1500" u="sng" dirty="0" smtClean="0">
                <a:solidFill>
                  <a:schemeClr val="accent1">
                    <a:lumMod val="60000"/>
                    <a:lumOff val="40000"/>
                  </a:schemeClr>
                </a:solidFill>
                <a:hlinkClick r:id="rId3" tooltip="https://www.ihg.com/hotels/ru/ru/businessrewards/home"/>
              </a:rPr>
              <a:t>www.ihg.com/hotels/ru/ru/businessrewards/home</a:t>
            </a:r>
            <a:endParaRPr lang="ru-RU" sz="15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sz="1500" u="sng" dirty="0">
              <a:solidFill>
                <a:srgbClr val="00A3DD"/>
              </a:solidFill>
            </a:endParaRPr>
          </a:p>
        </p:txBody>
      </p:sp>
      <p:sp>
        <p:nvSpPr>
          <p:cNvPr id="18" name="Объект 2"/>
          <p:cNvSpPr>
            <a:spLocks noGrp="1"/>
          </p:cNvSpPr>
          <p:nvPr>
            <p:ph idx="4294967295"/>
          </p:nvPr>
        </p:nvSpPr>
        <p:spPr>
          <a:xfrm>
            <a:off x="133678" y="504047"/>
            <a:ext cx="12058322" cy="1351054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sz="2000" dirty="0"/>
          </a:p>
          <a:p>
            <a:r>
              <a:rPr lang="ru-RU" sz="1500" b="1" dirty="0" smtClean="0">
                <a:solidFill>
                  <a:schemeClr val="bg2">
                    <a:lumMod val="75000"/>
                  </a:schemeClr>
                </a:solidFill>
              </a:rPr>
              <a:t>Больше </a:t>
            </a:r>
            <a:r>
              <a:rPr lang="ru-RU" sz="1500" b="1" dirty="0">
                <a:solidFill>
                  <a:schemeClr val="bg2">
                    <a:lumMod val="75000"/>
                  </a:schemeClr>
                </a:solidFill>
              </a:rPr>
              <a:t>вознаграждений за бронирования </a:t>
            </a:r>
            <a:r>
              <a:rPr lang="ru-RU" sz="15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ru-RU" sz="1500" dirty="0" smtClean="0">
                <a:solidFill>
                  <a:schemeClr val="bg2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Участники </a:t>
            </a:r>
            <a:r>
              <a:rPr lang="ru-RU" sz="1500" dirty="0">
                <a:solidFill>
                  <a:schemeClr val="bg2">
                    <a:lumMod val="75000"/>
                  </a:schemeClr>
                </a:solidFill>
              </a:rPr>
              <a:t>получают баллы за каждое бронирование. Все очень просто. Мы вознаграждаем всех, кто бронирует от имени других, будь то номера в отеле, деловые встречи или конференции, свадьбы или светские мероприятия. </a:t>
            </a:r>
          </a:p>
        </p:txBody>
      </p:sp>
    </p:spTree>
    <p:extLst>
      <p:ext uri="{BB962C8B-B14F-4D97-AF65-F5344CB8AC3E}">
        <p14:creationId xmlns:p14="http://schemas.microsoft.com/office/powerpoint/2010/main" val="2523867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AC84025-657D-9C46-8A68-9227B5FC4C2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 Café &amp; Bar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half" idx="23"/>
          </p:nvPr>
        </p:nvSpPr>
        <p:spPr>
          <a:xfrm>
            <a:off x="0" y="1220522"/>
            <a:ext cx="2786743" cy="741454"/>
          </a:xfrm>
        </p:spPr>
        <p:txBody>
          <a:bodyPr/>
          <a:lstStyle/>
          <a:p>
            <a:r>
              <a:rPr lang="ru-RU" dirty="0" smtClean="0"/>
              <a:t>Открыт 24 часа</a:t>
            </a:r>
            <a:endParaRPr lang="en-US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5"/>
          </p:nvPr>
        </p:nvSpPr>
        <p:spPr>
          <a:xfrm>
            <a:off x="3922647" y="3237411"/>
            <a:ext cx="3615083" cy="2946399"/>
          </a:xfrm>
        </p:spPr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485" y="2777149"/>
            <a:ext cx="4752267" cy="370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1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IEX">
      <a:dk1>
        <a:srgbClr val="3E423C"/>
      </a:dk1>
      <a:lt1>
        <a:srgbClr val="E7E6E5"/>
      </a:lt1>
      <a:dk2>
        <a:srgbClr val="002D72"/>
      </a:dk2>
      <a:lt2>
        <a:srgbClr val="0057B8"/>
      </a:lt2>
      <a:accent1>
        <a:srgbClr val="00A3DC"/>
      </a:accent1>
      <a:accent2>
        <a:srgbClr val="9BCBEB"/>
      </a:accent2>
      <a:accent3>
        <a:srgbClr val="E35205"/>
      </a:accent3>
      <a:accent4>
        <a:srgbClr val="E7E6E5"/>
      </a:accent4>
      <a:accent5>
        <a:srgbClr val="3E423C"/>
      </a:accent5>
      <a:accent6>
        <a:srgbClr val="3E423C"/>
      </a:accent6>
      <a:hlink>
        <a:srgbClr val="3E423C"/>
      </a:hlink>
      <a:folHlink>
        <a:srgbClr val="3E423C"/>
      </a:folHlink>
    </a:clrScheme>
    <a:fontScheme name="Custom 33">
      <a:majorFont>
        <a:latin typeface="Amsi Pro Black"/>
        <a:ea typeface=""/>
        <a:cs typeface=""/>
      </a:majorFont>
      <a:minorFont>
        <a:latin typeface="Amsi Pro X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0" tIns="0" rIns="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300" b="1" dirty="0">
            <a:latin typeface="Tahoma" charset="0"/>
            <a:ea typeface="Tahoma" charset="0"/>
            <a:cs typeface="Tahoma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 cap="rnd">
          <a:solidFill>
            <a:schemeClr val="accent1"/>
          </a:solidFill>
          <a:prstDash val="solid"/>
          <a:tailEnd type="none" w="sm" len="sm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700" b="0" i="0" dirty="0" err="1" smtClean="0">
            <a:solidFill>
              <a:schemeClr val="tx1"/>
            </a:solidFill>
            <a:latin typeface="Amsi Pro XLight" charset="0"/>
            <a:ea typeface="Amsi Pro XLight" charset="0"/>
            <a:cs typeface="Amsi Pro XLight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20611</TotalTime>
  <Words>397</Words>
  <Application>Microsoft Office PowerPoint</Application>
  <PresentationFormat>Широкоэкранный</PresentationFormat>
  <Paragraphs>106</Paragraphs>
  <Slides>11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4" baseType="lpstr">
      <vt:lpstr>.AppleSystemUIFont</vt:lpstr>
      <vt:lpstr>Amsi Pro</vt:lpstr>
      <vt:lpstr>Amsi Pro Black</vt:lpstr>
      <vt:lpstr>Amsi Pro XLight</vt:lpstr>
      <vt:lpstr>AppleSymbols</vt:lpstr>
      <vt:lpstr>Arial</vt:lpstr>
      <vt:lpstr>Calibri</vt:lpstr>
      <vt:lpstr>LucidaGrande</vt:lpstr>
      <vt:lpstr>Tahoma</vt:lpstr>
      <vt:lpstr>Verdana</vt:lpstr>
      <vt:lpstr>Wingdings</vt:lpstr>
      <vt:lpstr>Office Theme</vt:lpstr>
      <vt:lpstr>Лист</vt:lpstr>
      <vt:lpstr>Holiday Inn Express</vt:lpstr>
      <vt:lpstr>Содержание</vt:lpstr>
      <vt:lpstr>Презентация PowerPoint</vt:lpstr>
      <vt:lpstr>Номера</vt:lpstr>
      <vt:lpstr>Презентация PowerPoint</vt:lpstr>
      <vt:lpstr>переговорные комнаты</vt:lpstr>
      <vt:lpstr>Кофе-брейки, обеды, ужины</vt:lpstr>
      <vt:lpstr>IHG® Business Rewards</vt:lpstr>
      <vt:lpstr>Express Café &amp; Bar</vt:lpstr>
      <vt:lpstr>Дополнительные Услуги отеля</vt:lpstr>
      <vt:lpstr>Парковка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Coulter</dc:creator>
  <cp:lastModifiedBy>Nadezhda Yulina</cp:lastModifiedBy>
  <cp:revision>685</cp:revision>
  <dcterms:created xsi:type="dcterms:W3CDTF">2016-05-31T09:17:09Z</dcterms:created>
  <dcterms:modified xsi:type="dcterms:W3CDTF">2019-02-19T13:53:49Z</dcterms:modified>
</cp:coreProperties>
</file>