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0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2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0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1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4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9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6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7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9DB67-0079-412C-BF22-71C186E8DB0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33D2-3D56-4504-80AB-BD0F74F0E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0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2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600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0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0921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4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26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422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62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9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336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1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346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707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8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945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2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302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42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2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320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6" y="0"/>
            <a:ext cx="9151882" cy="6863911"/>
          </a:xfrm>
        </p:spPr>
      </p:pic>
    </p:spTree>
    <p:extLst>
      <p:ext uri="{BB962C8B-B14F-4D97-AF65-F5344CB8AC3E}">
        <p14:creationId xmlns:p14="http://schemas.microsoft.com/office/powerpoint/2010/main" val="206587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8170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Нефёдова Екатерина</dc:creator>
  <cp:lastModifiedBy>Нефёдова Екатерина</cp:lastModifiedBy>
  <cp:revision>1</cp:revision>
  <dcterms:created xsi:type="dcterms:W3CDTF">2019-10-23T09:05:03Z</dcterms:created>
  <dcterms:modified xsi:type="dcterms:W3CDTF">2019-10-23T09:11:56Z</dcterms:modified>
</cp:coreProperties>
</file>