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9DB67-0079-412C-BF22-71C186E8DB04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33D2-3D56-4504-80AB-BD0F74F0E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304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9DB67-0079-412C-BF22-71C186E8DB04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33D2-3D56-4504-80AB-BD0F74F0E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69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9DB67-0079-412C-BF22-71C186E8DB04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33D2-3D56-4504-80AB-BD0F74F0E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924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9DB67-0079-412C-BF22-71C186E8DB04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33D2-3D56-4504-80AB-BD0F74F0E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308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9DB67-0079-412C-BF22-71C186E8DB04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33D2-3D56-4504-80AB-BD0F74F0E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995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9DB67-0079-412C-BF22-71C186E8DB04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33D2-3D56-4504-80AB-BD0F74F0E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81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9DB67-0079-412C-BF22-71C186E8DB04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33D2-3D56-4504-80AB-BD0F74F0E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845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9DB67-0079-412C-BF22-71C186E8DB04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33D2-3D56-4504-80AB-BD0F74F0E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69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9DB67-0079-412C-BF22-71C186E8DB04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33D2-3D56-4504-80AB-BD0F74F0E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67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9DB67-0079-412C-BF22-71C186E8DB04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33D2-3D56-4504-80AB-BD0F74F0E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861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9DB67-0079-412C-BF22-71C186E8DB04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33D2-3D56-4504-80AB-BD0F74F0E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676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9DB67-0079-412C-BF22-71C186E8DB04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F33D2-3D56-4504-80AB-BD0F74F0E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425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02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92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296002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03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09216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147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692696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148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694222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272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85628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785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499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33367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512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583467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64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77074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489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79455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625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233021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09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644233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023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33208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016" y="0"/>
            <a:ext cx="9151882" cy="6863911"/>
          </a:xfrm>
        </p:spPr>
      </p:pic>
    </p:spTree>
    <p:extLst>
      <p:ext uri="{BB962C8B-B14F-4D97-AF65-F5344CB8AC3E}">
        <p14:creationId xmlns:p14="http://schemas.microsoft.com/office/powerpoint/2010/main" val="2065878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99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09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681703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Широкоэкранный</PresentationFormat>
  <Paragraphs>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Нефёдова Екатерина</dc:creator>
  <cp:lastModifiedBy>Нефёдова Екатерина</cp:lastModifiedBy>
  <cp:revision>1</cp:revision>
  <dcterms:created xsi:type="dcterms:W3CDTF">2019-10-23T09:05:03Z</dcterms:created>
  <dcterms:modified xsi:type="dcterms:W3CDTF">2019-10-23T09:11:56Z</dcterms:modified>
</cp:coreProperties>
</file>