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 autoAdjust="0"/>
  </p:normalViewPr>
  <p:slideViewPr>
    <p:cSldViewPr snapToGrid="0">
      <p:cViewPr varScale="1">
        <p:scale>
          <a:sx n="135" d="100"/>
          <a:sy n="135" d="100"/>
        </p:scale>
        <p:origin x="-93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karaoke-duets.ru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4448" y="1244990"/>
            <a:ext cx="5002302" cy="104129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akerScript" panose="02000605060000020002" pitchFamily="2" charset="0"/>
              </a:rPr>
              <a:t>Караоке Ресторан «</a:t>
            </a:r>
            <a:r>
              <a:rPr lang="en-US" sz="36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Georgia" pitchFamily="18" charset="0"/>
              </a:rPr>
              <a:t>DUETS</a:t>
            </a:r>
            <a:r>
              <a:rPr lang="ru-RU" sz="28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akerScript" panose="02000605060000020002" pitchFamily="2" charset="0"/>
              </a:rPr>
              <a:t>»</a:t>
            </a:r>
            <a:endParaRPr lang="ru-RU" sz="28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4960" y="4972929"/>
            <a:ext cx="1043876" cy="369332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rtlCol="0">
            <a:spAutoFit/>
          </a:bodyPr>
          <a:lstStyle/>
          <a:p>
            <a:r>
              <a:rPr 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Georgia" pitchFamily="18" charset="0"/>
              </a:rPr>
              <a:t>DUETS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3551" y="309488"/>
            <a:ext cx="2949178" cy="861647"/>
          </a:xfrm>
        </p:spPr>
        <p:txBody>
          <a:bodyPr/>
          <a:lstStyle/>
          <a:p>
            <a:pPr algn="ctr"/>
            <a:r>
              <a:rPr lang="ru-RU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akerScript" panose="02000605060000020002" pitchFamily="2" charset="0"/>
              </a:rPr>
              <a:t>Караоке Ресторан «</a:t>
            </a:r>
            <a:r>
              <a:rPr 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Georgia" pitchFamily="18" charset="0"/>
              </a:rPr>
              <a:t>DUETS</a:t>
            </a:r>
            <a:r>
              <a:rPr lang="ru-RU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akerScript" panose="02000605060000020002" pitchFamily="2" charset="0"/>
              </a:rPr>
              <a:t>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28450" y="1273126"/>
            <a:ext cx="2949178" cy="4368017"/>
          </a:xfrm>
        </p:spPr>
        <p:txBody>
          <a:bodyPr>
            <a:normAutofit/>
          </a:bodyPr>
          <a:lstStyle/>
          <a:p>
            <a:r>
              <a:rPr lang="ru-RU" sz="950" b="1" dirty="0" smtClean="0">
                <a:latin typeface="Book Antiqua" pitchFamily="18" charset="0"/>
              </a:rPr>
              <a:t>Концертный зал – заведения сможет комфортно разместить до 50 персон. Переступив порог заведения Вы ощутите непринужденную обстановку уюта, гармонии и в то же время мощную энергетику удивительных </a:t>
            </a:r>
            <a:r>
              <a:rPr lang="ru-RU" sz="950" b="1" dirty="0" err="1" smtClean="0">
                <a:latin typeface="Book Antiqua" pitchFamily="18" charset="0"/>
              </a:rPr>
              <a:t>бэк-вокалистов</a:t>
            </a:r>
            <a:r>
              <a:rPr lang="ru-RU" sz="950" b="1" dirty="0" smtClean="0">
                <a:latin typeface="Book Antiqua" pitchFamily="18" charset="0"/>
              </a:rPr>
              <a:t> и прекрасных ведущих. Эти замечательные люди помогут Вам забыть о бешеных буднях. На роскошных бархатных диванах смогут комфортно расположиться и расслабиться даже самые скромные и скованные гости. И так как все эти роскошные диваны образуют полукруг, который освобождает много места для танцев и веселья, Ваш праздник не будет ограничен только застольем. Вы и Ваши гости смогут получить удовольствие от праздника на все 100%. Так же Вы и все Ваши гости смогут отведать разнообразные блюда из авторской, европейской и японской кухонь. А еще этот банкетный зал в качестве замечательного бонуса разрешает привозить свои алкогольные напитки, икру и торт. Плюс караоке абсолютно бесплатно. У ресторана в котором расположен этот банкетный зал есть свой дворик. Где можно погулять во время праздничного мероприятия и насладиться свежим воздухом. И это еще не все, при ресторане есть своя удобная автомобильная паковочная зона. Где Вы и Ваши гости могут спокойно оставить свой автомобильный транспорт на то время пока все будут отдыхать на праздничном торжестве. </a:t>
            </a:r>
            <a:endParaRPr lang="ru-RU" sz="950" b="1" dirty="0">
              <a:latin typeface="Book Antiqua" pitchFamily="18" charset="0"/>
            </a:endParaRPr>
          </a:p>
        </p:txBody>
      </p:sp>
      <p:pic>
        <p:nvPicPr>
          <p:cNvPr id="7" name="Рисунок 6" descr="IMG_0088-30-09-17-09-5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8333" r="18333"/>
          <a:stretch>
            <a:fillRect/>
          </a:stretch>
        </p:blipFill>
        <p:spPr>
          <a:xfrm>
            <a:off x="1236150" y="1303191"/>
            <a:ext cx="3933727" cy="4141475"/>
          </a:xfrm>
        </p:spPr>
      </p:pic>
      <p:sp>
        <p:nvSpPr>
          <p:cNvPr id="5" name="Прямоугольник 4"/>
          <p:cNvSpPr/>
          <p:nvPr/>
        </p:nvSpPr>
        <p:spPr>
          <a:xfrm>
            <a:off x="1237957" y="5485452"/>
            <a:ext cx="7751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Количество </a:t>
            </a:r>
            <a:r>
              <a:rPr lang="ru-RU" dirty="0" smtClean="0">
                <a:latin typeface="Garamond" pitchFamily="18" charset="0"/>
              </a:rPr>
              <a:t>персон 35-50</a:t>
            </a:r>
          </a:p>
          <a:p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3551" y="309488"/>
            <a:ext cx="2949178" cy="861647"/>
          </a:xfrm>
        </p:spPr>
        <p:txBody>
          <a:bodyPr/>
          <a:lstStyle/>
          <a:p>
            <a:pPr algn="ctr"/>
            <a:r>
              <a:rPr lang="ru-RU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akerScript" panose="02000605060000020002" pitchFamily="2" charset="0"/>
              </a:rPr>
              <a:t>Караоке Ресторан «</a:t>
            </a:r>
            <a:r>
              <a:rPr 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Georgia" pitchFamily="18" charset="0"/>
              </a:rPr>
              <a:t>DUETS</a:t>
            </a:r>
            <a:r>
              <a:rPr lang="ru-RU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akerScript" panose="02000605060000020002" pitchFamily="2" charset="0"/>
              </a:rPr>
              <a:t>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28450" y="1273126"/>
            <a:ext cx="2949178" cy="4368017"/>
          </a:xfrm>
        </p:spPr>
        <p:txBody>
          <a:bodyPr>
            <a:normAutofit/>
          </a:bodyPr>
          <a:lstStyle/>
          <a:p>
            <a:r>
              <a:rPr lang="ru-RU" sz="950" b="1" dirty="0" smtClean="0">
                <a:latin typeface="Book Antiqua" pitchFamily="18" charset="0"/>
              </a:rPr>
              <a:t>Лунный зал – заведения сможет комфортно разместить до 27 персон. Переступив порог заведения Вы ощутите непринужденную обстановку уюта, гармонии и в то же время мощную энергетику удивительных </a:t>
            </a:r>
            <a:r>
              <a:rPr lang="ru-RU" sz="950" b="1" dirty="0" err="1" smtClean="0">
                <a:latin typeface="Book Antiqua" pitchFamily="18" charset="0"/>
              </a:rPr>
              <a:t>бэк-вокалистов</a:t>
            </a:r>
            <a:r>
              <a:rPr lang="ru-RU" sz="950" b="1" dirty="0" smtClean="0">
                <a:latin typeface="Book Antiqua" pitchFamily="18" charset="0"/>
              </a:rPr>
              <a:t> и прекрасных ведущих. Эти замечательные люди помогут Вам забыть о бешеных буднях. На роскошных бархатных диванах смогут комфортно расположиться и расслабиться даже самые скромные и скованные гости. Ваш праздник не будет ограничен только застольем. Вы и Ваши гости смогут получить удовольствие от праздника на все 100%. Так же Вы и все Ваши гости смогут отведать разнообразные блюда из авторской, европейской и японской кухонь. А еще этот банкетный зал в качестве замечательного бонуса разрешает привозить свои алкогольные напитки, икру и торт. Плюс караоке абсолютно бесплатно. У ресторана в котором расположен этот банкетный зал есть свой дворик. Где можно погулять во время праздничного мероприятия и насладиться свежим воздухом. И это еще не все, при ресторане есть своя удобная автомобильная парковочная зона. Где Вы и Ваши гости могут спокойно оставить свой автомобильный транспорт на то время пока все будут отдыхать на праздничном торжестве. </a:t>
            </a:r>
          </a:p>
        </p:txBody>
      </p:sp>
      <p:pic>
        <p:nvPicPr>
          <p:cNvPr id="9" name="Рисунок 8" descr="IMG_5192-08-10-18-04-4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3286" r="23286"/>
          <a:stretch>
            <a:fillRect/>
          </a:stretch>
        </p:blipFill>
        <p:spPr>
          <a:xfrm>
            <a:off x="1052752" y="1282849"/>
            <a:ext cx="4194498" cy="4416018"/>
          </a:xfrm>
        </p:spPr>
      </p:pic>
      <p:sp>
        <p:nvSpPr>
          <p:cNvPr id="5" name="Прямоугольник 4"/>
          <p:cNvSpPr/>
          <p:nvPr/>
        </p:nvSpPr>
        <p:spPr>
          <a:xfrm>
            <a:off x="1048042" y="5710535"/>
            <a:ext cx="6161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Количество </a:t>
            </a:r>
            <a:r>
              <a:rPr lang="ru-RU" dirty="0" smtClean="0">
                <a:latin typeface="Garamond" pitchFamily="18" charset="0"/>
              </a:rPr>
              <a:t>персон от 15 до 30</a:t>
            </a:r>
          </a:p>
          <a:p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613385" y="316521"/>
            <a:ext cx="4096904" cy="86164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BakerScript" panose="02000605060000020002" pitchFamily="2" charset="0"/>
                <a:ea typeface="+mj-ea"/>
                <a:cs typeface="+mj-cs"/>
              </a:rPr>
              <a:t>Караоке Ресторан </a:t>
            </a:r>
            <a:r>
              <a:rPr kumimoji="0" lang="ru-RU" sz="3300" b="1" i="0" u="none" strike="noStrike" kern="1200" cap="none" spc="0" normalizeH="0" baseline="0" noProof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BakerScript" panose="02000605060000020002" pitchFamily="2" charset="0"/>
                <a:ea typeface="+mj-ea"/>
                <a:cs typeface="+mj-cs"/>
              </a:rPr>
              <a:t>«</a:t>
            </a:r>
            <a:r>
              <a:rPr kumimoji="0" lang="en-US" sz="3200" b="1" i="0" u="none" strike="noStrike" kern="1200" cap="none" spc="0" normalizeH="0" baseline="0" noProof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DUETS</a:t>
            </a:r>
            <a:r>
              <a:rPr kumimoji="0" lang="ru-RU" sz="3300" b="1" i="0" u="none" strike="noStrike" kern="1200" cap="none" spc="0" normalizeH="0" baseline="0" noProof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BakerScript" panose="02000605060000020002" pitchFamily="2" charset="0"/>
                <a:ea typeface="+mj-ea"/>
                <a:cs typeface="+mj-cs"/>
              </a:rPr>
              <a:t>»</a:t>
            </a: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карэ бараш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7617" y="1505243"/>
            <a:ext cx="2412611" cy="2686929"/>
          </a:xfrm>
          <a:prstGeom prst="rect">
            <a:avLst/>
          </a:prstGeom>
        </p:spPr>
      </p:pic>
      <p:pic>
        <p:nvPicPr>
          <p:cNvPr id="6" name="Рисунок 5" descr="дорадо с овощам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0566" y="1505243"/>
            <a:ext cx="2482948" cy="2679895"/>
          </a:xfrm>
          <a:prstGeom prst="rect">
            <a:avLst/>
          </a:prstGeom>
        </p:spPr>
      </p:pic>
      <p:pic>
        <p:nvPicPr>
          <p:cNvPr id="7" name="Рисунок 6" descr="куриное филе фаршированное спаржей и шпинатом с жаренными лисичкам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7919" y="1491175"/>
            <a:ext cx="2475914" cy="2693963"/>
          </a:xfrm>
          <a:prstGeom prst="rect">
            <a:avLst/>
          </a:prstGeom>
        </p:spPr>
      </p:pic>
      <p:pic>
        <p:nvPicPr>
          <p:cNvPr id="8" name="Рисунок 7" descr="капрез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67617" y="4241410"/>
            <a:ext cx="2405577" cy="2500532"/>
          </a:xfrm>
          <a:prstGeom prst="rect">
            <a:avLst/>
          </a:prstGeom>
        </p:spPr>
      </p:pic>
      <p:pic>
        <p:nvPicPr>
          <p:cNvPr id="9" name="Рисунок 8" descr="руккола с артишокам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50567" y="4248443"/>
            <a:ext cx="2497015" cy="2497015"/>
          </a:xfrm>
          <a:prstGeom prst="rect">
            <a:avLst/>
          </a:prstGeom>
        </p:spPr>
      </p:pic>
      <p:pic>
        <p:nvPicPr>
          <p:cNvPr id="10" name="Рисунок 9" descr="пряная груша под шоколадным соусом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0887" y="4234376"/>
            <a:ext cx="2482948" cy="24970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4172" y="400929"/>
            <a:ext cx="4305987" cy="894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akerScript" panose="02000605060000020002" pitchFamily="2" charset="0"/>
              </a:rPr>
              <a:t>Караоке Ресторан </a:t>
            </a:r>
            <a:r>
              <a:rPr lang="ru-RU" sz="33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akerScript" panose="02000605060000020002" pitchFamily="2" charset="0"/>
              </a:rPr>
              <a:t>«</a:t>
            </a:r>
            <a:r>
              <a:rPr lang="en-US" sz="33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Georgia" pitchFamily="18" charset="0"/>
              </a:rPr>
              <a:t>DUETS</a:t>
            </a:r>
            <a:r>
              <a:rPr lang="ru-RU" sz="33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akerScript" panose="02000605060000020002" pitchFamily="2" charset="0"/>
              </a:rPr>
              <a:t>»</a:t>
            </a:r>
            <a:endParaRPr lang="ru-RU" sz="3300" dirty="0"/>
          </a:p>
        </p:txBody>
      </p:sp>
      <p:pic>
        <p:nvPicPr>
          <p:cNvPr id="3" name="Рисунок 2" descr="fotootchet-emotsii-karaoke-9-dekabrya-2016-nightout-moskva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6596" y="1731499"/>
            <a:ext cx="2820572" cy="1933135"/>
          </a:xfrm>
          <a:prstGeom prst="rect">
            <a:avLst/>
          </a:prstGeom>
        </p:spPr>
      </p:pic>
      <p:pic>
        <p:nvPicPr>
          <p:cNvPr id="4" name="Рисунок 3" descr="fotootchet-emotsii-karaoke-9-dekabrya-2016-nightout-moskva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9562" y="3827585"/>
            <a:ext cx="2813539" cy="2200422"/>
          </a:xfrm>
          <a:prstGeom prst="rect">
            <a:avLst/>
          </a:prstGeom>
        </p:spPr>
      </p:pic>
      <p:pic>
        <p:nvPicPr>
          <p:cNvPr id="5" name="Рисунок 4" descr="fotootchet-novogodnee-karaoke-30-dekabrya-2016-nightout-moskv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72930" y="1731500"/>
            <a:ext cx="2815298" cy="1933135"/>
          </a:xfrm>
          <a:prstGeom prst="rect">
            <a:avLst/>
          </a:prstGeom>
        </p:spPr>
      </p:pic>
      <p:pic>
        <p:nvPicPr>
          <p:cNvPr id="7" name="Рисунок 6" descr="fotootchet-emotsii-karaoke-9-dekabrya-2016-nightout-moskva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72930" y="3764280"/>
            <a:ext cx="2827606" cy="218635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3551" y="309488"/>
            <a:ext cx="2949178" cy="861647"/>
          </a:xfrm>
        </p:spPr>
        <p:txBody>
          <a:bodyPr/>
          <a:lstStyle/>
          <a:p>
            <a:pPr algn="ctr"/>
            <a:r>
              <a:rPr lang="ru-RU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akerScript" panose="02000605060000020002" pitchFamily="2" charset="0"/>
              </a:rPr>
              <a:t>Караоке Ресторан «</a:t>
            </a:r>
            <a:r>
              <a:rPr 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Georgia" pitchFamily="18" charset="0"/>
              </a:rPr>
              <a:t>DUETS</a:t>
            </a:r>
            <a:r>
              <a:rPr lang="ru-RU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akerScript" panose="02000605060000020002" pitchFamily="2" charset="0"/>
              </a:rPr>
              <a:t>»</a:t>
            </a:r>
            <a:endParaRPr lang="ru-RU" dirty="0"/>
          </a:p>
        </p:txBody>
      </p:sp>
      <p:pic>
        <p:nvPicPr>
          <p:cNvPr id="7" name="Рисунок 6" descr="fotootchet-karaoke-time-23-dekabrya-2016-nightout-mosk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9754" y="1316501"/>
            <a:ext cx="3258429" cy="2172286"/>
          </a:xfrm>
          <a:prstGeom prst="rect">
            <a:avLst/>
          </a:prstGeom>
        </p:spPr>
      </p:pic>
      <p:pic>
        <p:nvPicPr>
          <p:cNvPr id="11" name="Рисунок 10" descr="IMG_3966-11-10-17-02-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1721" y="1315329"/>
            <a:ext cx="3100167" cy="2166424"/>
          </a:xfrm>
          <a:prstGeom prst="rect">
            <a:avLst/>
          </a:prstGeom>
        </p:spPr>
      </p:pic>
      <p:pic>
        <p:nvPicPr>
          <p:cNvPr id="12" name="Рисунок 11" descr="IMG_3967-11-10-17-02-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86997" y="3603246"/>
            <a:ext cx="3123028" cy="2248914"/>
          </a:xfrm>
          <a:prstGeom prst="rect">
            <a:avLst/>
          </a:prstGeom>
        </p:spPr>
      </p:pic>
      <p:pic>
        <p:nvPicPr>
          <p:cNvPr id="13" name="Рисунок 12" descr="IMG_3968-11-10-17-02-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446" y="3640646"/>
            <a:ext cx="3278268" cy="22115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5583" y="211016"/>
            <a:ext cx="569741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akerScript" panose="02000605060000020002" pitchFamily="2" charset="0"/>
              </a:rPr>
              <a:t>Караоке Ресторан </a:t>
            </a:r>
          </a:p>
          <a:p>
            <a:pPr lvl="0" algn="ctr"/>
            <a:r>
              <a:rPr lang="ru-RU" sz="33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akerScript" panose="02000605060000020002" pitchFamily="2" charset="0"/>
              </a:rPr>
              <a:t>«</a:t>
            </a:r>
            <a:r>
              <a:rPr lang="en-US" sz="33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Georgia" pitchFamily="18" charset="0"/>
              </a:rPr>
              <a:t>DUETS</a:t>
            </a:r>
            <a:r>
              <a:rPr lang="ru-RU" sz="33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akerScript" panose="02000605060000020002" pitchFamily="2" charset="0"/>
              </a:rPr>
              <a:t>»</a:t>
            </a:r>
            <a:endParaRPr lang="ru-RU" sz="3300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80159" y="5689342"/>
            <a:ext cx="48674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Сайт: </a:t>
            </a:r>
            <a:r>
              <a:rPr lang="en-US" dirty="0" smtClean="0">
                <a:hlinkClick r:id="rId2"/>
              </a:rPr>
              <a:t>www.karaoke-duets.ru</a:t>
            </a:r>
            <a:endParaRPr lang="en-US" dirty="0" smtClean="0"/>
          </a:p>
          <a:p>
            <a:r>
              <a:rPr lang="ru-RU" sz="1400" dirty="0" smtClean="0"/>
              <a:t>Тел: +7(495)011-16-30</a:t>
            </a:r>
          </a:p>
          <a:p>
            <a:r>
              <a:rPr lang="ru-RU" sz="1400" dirty="0" smtClean="0"/>
              <a:t>+7(903)666-40-73</a:t>
            </a:r>
          </a:p>
          <a:p>
            <a:r>
              <a:rPr lang="ru-RU" sz="1400" dirty="0" smtClean="0"/>
              <a:t>г. Москва </a:t>
            </a:r>
            <a:r>
              <a:rPr lang="ru-RU" sz="1400" dirty="0" err="1" smtClean="0"/>
              <a:t>ул.Садовая-Кудринская</a:t>
            </a:r>
            <a:r>
              <a:rPr lang="ru-RU" sz="1400" dirty="0" smtClean="0"/>
              <a:t> 2/62/35 с2</a:t>
            </a:r>
          </a:p>
          <a:p>
            <a:endParaRPr lang="ru-RU" dirty="0"/>
          </a:p>
        </p:txBody>
      </p:sp>
      <p:pic>
        <p:nvPicPr>
          <p:cNvPr id="6" name="Рисунок 5" descr="fotootchet-karaoke-time-2-dekabrya-2016-nightout-mosk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141" y="1161757"/>
            <a:ext cx="6745458" cy="44969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445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Караоке Ресторан «DUETS»</vt:lpstr>
      <vt:lpstr>Караоке Ресторан «DUETS»</vt:lpstr>
      <vt:lpstr>Караоке Ресторан «DUETS»</vt:lpstr>
      <vt:lpstr>Слайд 4</vt:lpstr>
      <vt:lpstr>Слайд 5</vt:lpstr>
      <vt:lpstr>Караоке Ресторан «DUETS»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admin</cp:lastModifiedBy>
  <cp:revision>76</cp:revision>
  <dcterms:created xsi:type="dcterms:W3CDTF">2014-11-21T11:00:06Z</dcterms:created>
  <dcterms:modified xsi:type="dcterms:W3CDTF">2019-04-24T12:52:19Z</dcterms:modified>
</cp:coreProperties>
</file>