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2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FF99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329" autoAdjust="0"/>
  </p:normalViewPr>
  <p:slideViewPr>
    <p:cSldViewPr>
      <p:cViewPr>
        <p:scale>
          <a:sx n="100" d="100"/>
          <a:sy n="100" d="100"/>
        </p:scale>
        <p:origin x="-20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143C7-0974-4F1B-A27D-AAEF03D460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1737"/>
      </p:ext>
    </p:extLst>
  </p:cSld>
  <p:clrMapOvr>
    <a:masterClrMapping/>
  </p:clrMapOvr>
  <p:transition spd="med" advClick="0" advTm="7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586CB-AD61-44AB-AD72-6EFD08BF61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03203"/>
      </p:ext>
    </p:extLst>
  </p:cSld>
  <p:clrMapOvr>
    <a:masterClrMapping/>
  </p:clrMapOvr>
  <p:transition spd="med" advClick="0" advTm="7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C3D84-4AB2-4E76-8409-81AF7AB871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36449"/>
      </p:ext>
    </p:extLst>
  </p:cSld>
  <p:clrMapOvr>
    <a:masterClrMapping/>
  </p:clrMapOvr>
  <p:transition spd="med" advClick="0" advTm="7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B1F30-9244-4C70-AD74-00C0BBCC95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73521"/>
      </p:ext>
    </p:extLst>
  </p:cSld>
  <p:clrMapOvr>
    <a:masterClrMapping/>
  </p:clrMapOvr>
  <p:transition spd="med" advClick="0" advTm="7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15CE-FF95-400B-8681-75A6B7AB13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16342"/>
      </p:ext>
    </p:extLst>
  </p:cSld>
  <p:clrMapOvr>
    <a:masterClrMapping/>
  </p:clrMapOvr>
  <p:transition spd="med" advClick="0" advTm="7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63E7-9576-4AE7-BB44-1CF9160F76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03151"/>
      </p:ext>
    </p:extLst>
  </p:cSld>
  <p:clrMapOvr>
    <a:masterClrMapping/>
  </p:clrMapOvr>
  <p:transition spd="med" advClick="0" advTm="7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C4E2-956B-4008-A3AD-12768409CD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7220"/>
      </p:ext>
    </p:extLst>
  </p:cSld>
  <p:clrMapOvr>
    <a:masterClrMapping/>
  </p:clrMapOvr>
  <p:transition spd="med" advClick="0" advTm="7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35F4-42BC-4B32-A245-733F31D74B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0584"/>
      </p:ext>
    </p:extLst>
  </p:cSld>
  <p:clrMapOvr>
    <a:masterClrMapping/>
  </p:clrMapOvr>
  <p:transition spd="med" advClick="0" advTm="7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BD9EB-A9E9-458B-BBCA-6E9E91EFCD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58615"/>
      </p:ext>
    </p:extLst>
  </p:cSld>
  <p:clrMapOvr>
    <a:masterClrMapping/>
  </p:clrMapOvr>
  <p:transition spd="med" advClick="0" advTm="7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DEDF-57AB-4F8A-90D8-6F3D47CE41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43859"/>
      </p:ext>
    </p:extLst>
  </p:cSld>
  <p:clrMapOvr>
    <a:masterClrMapping/>
  </p:clrMapOvr>
  <p:transition spd="med" advClick="0" advTm="7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F0E1C-DB66-4C82-9D92-8BA0EAF900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85316"/>
      </p:ext>
    </p:extLst>
  </p:cSld>
  <p:clrMapOvr>
    <a:masterClrMapping/>
  </p:clrMapOvr>
  <p:transition spd="med" advClick="0" advTm="7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9EBF5F-9BAB-4AD1-84C8-027EE5FE3F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hee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 descr="ок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1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818110" y="1454943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 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ГОФЕР</a:t>
            </a:r>
            <a:endParaRPr lang="ru-RU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403648" y="4768602"/>
            <a:ext cx="640871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Вместимость зала – 30 персон.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Величественность и царственность: ниспадающие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занавеси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хрустальные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люстры, не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стулья,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а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настоящие троны.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Пол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выложен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флорентийским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мрамором. Хотите взойти на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престол в окружении верных друзей?</a:t>
            </a:r>
          </a:p>
          <a:p>
            <a:pPr algn="ctr" eaLnBrk="0" hangingPunct="0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Z:\ANATOLY\ГОФЕР_ФОТО\ОК-ФОТОСЕССИЯ\Preview\IMG_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4" y="2060849"/>
            <a:ext cx="3860145" cy="25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ANATOLY\ГОФЕР_ФОТО\ОК-ФОТОСЕССИЯ\Preview\IMG_4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35" y="2060849"/>
            <a:ext cx="3834130" cy="25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563938" y="14843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      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 СВОД</a:t>
            </a:r>
            <a:endParaRPr lang="ru-RU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115616" y="4314001"/>
            <a:ext cx="712879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Вместимость зала –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30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персон. Воздушный и светлый зал XVIII века, </a:t>
            </a: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пол из белого мрамора с переливающимися вкраплениями, ускользающими зеркальными отражениями и мерцанием </a:t>
            </a: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свечей по всему периметру. Кирпичную кладку высокого белого свода венчает резная люстра из дерева, а стены украшены орнаментальным барельефом византийской эпохи. Говорят, что в этом зале некоторых счастливчиков посещают настоящие озарения. Желаете подарить своим гостям такую возможность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!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noevkovcheg.ru/wp-content/uploads/2016/09/svod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8" y="2100015"/>
            <a:ext cx="3357363" cy="21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oevkovcheg.ru/wp-content/uploads/2016/09/svod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94682"/>
            <a:ext cx="1544637" cy="21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evkovcheg.ru/wp-content/uploads/2016/09/svod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00015"/>
            <a:ext cx="3168352" cy="21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6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979712" y="1916113"/>
            <a:ext cx="52561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Варианты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расстановки столов в зале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«СВОД»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563938" y="148431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      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 СВОД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svod_pl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40" y="2852936"/>
            <a:ext cx="2304256" cy="23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vod_pl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8563"/>
            <a:ext cx="2318363" cy="23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vod_pla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318363" cy="23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60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sxema na 14st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61198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924300" y="14843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КОНТАКТЫ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1259632" y="4716213"/>
            <a:ext cx="669674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Резерв столов в Ресторане: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+7 (495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)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917-07-17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Заказ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банкета в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зале  ВИНОГРАД, ГОФЕР, СВОД : +7 (495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)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917-07-17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e-mail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: kovcheg@noevkovcheg.ru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www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noevkovcheg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Адрес: Москва, Малый Ивановский переулок, дом 9</a:t>
            </a:r>
          </a:p>
          <a:p>
            <a:pPr algn="ctr" eaLnBrk="0" hangingPunct="0"/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4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583531" y="1412776"/>
            <a:ext cx="5976938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EFF4F7"/>
                </a:solidFill>
                <a:latin typeface="Monotype Corsiva" panose="03010101010201010101" pitchFamily="66" charset="0"/>
              </a:rPr>
              <a:t>Noev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EFF4F7"/>
                </a:solidFill>
                <a:latin typeface="Monotype Corsiva" panose="03010101010201010101" pitchFamily="66" charset="0"/>
              </a:rPr>
              <a:t>Kovcheg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 group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является знаком качества в сфере ресторанного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и </a:t>
            </a:r>
            <a:r>
              <a:rPr lang="ru-RU" dirty="0" err="1" smtClean="0">
                <a:solidFill>
                  <a:srgbClr val="EFF4F7"/>
                </a:solidFill>
                <a:latin typeface="Monotype Corsiva" panose="03010101010201010101" pitchFamily="66" charset="0"/>
              </a:rPr>
              <a:t>кейтерингового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бизнеса. </a:t>
            </a: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Мы занимаемся организацией банкетов, фуршетов, коктейлей, кофе-брейков, шведских столов, детских праздников и пикников.</a:t>
            </a:r>
          </a:p>
          <a:p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Ресурсы компании позволяют обслуживать любые мероприятия  различного уровня сложности.</a:t>
            </a: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В Вашем распоряжении самые лучшие профессионалы.</a:t>
            </a: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Все силы </a:t>
            </a:r>
            <a:r>
              <a:rPr lang="en-US" dirty="0" err="1">
                <a:solidFill>
                  <a:srgbClr val="EFF4F7"/>
                </a:solidFill>
                <a:latin typeface="Monotype Corsiva" panose="03010101010201010101" pitchFamily="66" charset="0"/>
              </a:rPr>
              <a:t>Noev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EFF4F7"/>
                </a:solidFill>
                <a:latin typeface="Monotype Corsiva" panose="03010101010201010101" pitchFamily="66" charset="0"/>
              </a:rPr>
              <a:t>Kovcheg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 group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сконцентрированы на качестве еды,  сервиса и подачи. </a:t>
            </a:r>
          </a:p>
          <a:p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К Вашим услугам три роскошных банкетных зала – </a:t>
            </a: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ВИНОГРАД, ГОФЕР, СВОД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u="sng" dirty="0">
                <a:solidFill>
                  <a:srgbClr val="EFF4F7"/>
                </a:solidFill>
                <a:latin typeface="Monotype Corsiva" panose="03010101010201010101" pitchFamily="66" charset="0"/>
              </a:rPr>
              <a:t>Только для Вас: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Индивидуальный подход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Истинное гостеприимство и теплота в обслуживании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Авторские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залы ручной работы в 5 минутах от 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Кремля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Удобная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парковка с отменным сервисом</a:t>
            </a:r>
          </a:p>
          <a:p>
            <a:endParaRPr lang="ru-RU" sz="1400" dirty="0">
              <a:solidFill>
                <a:srgbClr val="EFF4F7"/>
              </a:solidFill>
            </a:endParaRPr>
          </a:p>
        </p:txBody>
      </p:sp>
    </p:spTree>
  </p:cSld>
  <p:clrMapOvr>
    <a:masterClrMapping/>
  </p:clrMapOvr>
  <p:transition spd="med" advClick="0" advTm="7000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8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" y="-339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331640" y="1196752"/>
            <a:ext cx="69847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EFF4F7"/>
              </a:solidFill>
            </a:endParaRPr>
          </a:p>
          <a:p>
            <a:pPr algn="ctr"/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      ЭТО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РЕСТОРАННОЕ ОБСЛУЖИВАНИЕ </a:t>
            </a:r>
            <a:r>
              <a:rPr lang="en-US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PREMIUM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КЛАССА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ИНТЕРЬЕР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СДЕЛАННЫЙ 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ВРУЧНУЮ</a:t>
            </a:r>
          </a:p>
          <a:p>
            <a:pPr algn="ctr"/>
            <a:endParaRPr lang="en-US" dirty="0" smtClean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                            В Вашем распоряжении:</a:t>
            </a:r>
          </a:p>
          <a:p>
            <a:pPr algn="ctr">
              <a:buFontTx/>
              <a:buChar char="•"/>
            </a:pP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Самые разнообразные блюда 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авторской кухни.</a:t>
            </a:r>
            <a:endParaRPr lang="ru-RU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Блюда приготовленные шеф-поваром на древесных углях.</a:t>
            </a: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108552" name="Picture 8" descr="Новое изображение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86" y="5042882"/>
            <a:ext cx="2111971" cy="14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Новое изображение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49013"/>
            <a:ext cx="2134847" cy="14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5" name="Picture 11" descr="ZX0R94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45" y="3549013"/>
            <a:ext cx="1315919" cy="13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6" name="Picture 12" descr="ZX0R91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72" y="5042882"/>
            <a:ext cx="1349547" cy="14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oevkovcheg.ru/wp-content/uploads/2016/09/banket_resize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0" y="3563101"/>
            <a:ext cx="2111971" cy="14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oevkovcheg.ru/wp-content/uploads/2016/09/dessert_resize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46355"/>
            <a:ext cx="2134847" cy="14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2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475656" y="1556792"/>
            <a:ext cx="64087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   ЭТО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РЕСТОРАННОЕ ОБСЛУЖИВАНИЕ </a:t>
            </a:r>
            <a:r>
              <a:rPr lang="en-US" dirty="0">
                <a:solidFill>
                  <a:srgbClr val="EFF4F7"/>
                </a:solidFill>
                <a:latin typeface="Monotype Corsiva" panose="03010101010201010101" pitchFamily="66" charset="0"/>
              </a:rPr>
              <a:t>PREMIUM </a:t>
            </a:r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ЛАССА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EFF4F7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   В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Вашем распоряжении:</a:t>
            </a:r>
          </a:p>
          <a:p>
            <a:r>
              <a:rPr lang="ru-RU" dirty="0" smtClean="0">
                <a:solidFill>
                  <a:srgbClr val="EFF4F7"/>
                </a:solidFill>
                <a:latin typeface="Monotype Corsiva" panose="03010101010201010101" pitchFamily="66" charset="0"/>
              </a:rPr>
              <a:t>             Самое </a:t>
            </a:r>
            <a:r>
              <a:rPr lang="ru-RU" dirty="0">
                <a:solidFill>
                  <a:srgbClr val="EFF4F7"/>
                </a:solidFill>
                <a:latin typeface="Monotype Corsiva" panose="03010101010201010101" pitchFamily="66" charset="0"/>
              </a:rPr>
              <a:t>изысканное оформление и стильные декорации…</a:t>
            </a:r>
          </a:p>
          <a:p>
            <a:r>
              <a:rPr lang="ru-RU" dirty="0">
                <a:solidFill>
                  <a:srgbClr val="EFF4F7"/>
                </a:solidFill>
              </a:rPr>
              <a:t> </a:t>
            </a:r>
          </a:p>
        </p:txBody>
      </p:sp>
      <p:pic>
        <p:nvPicPr>
          <p:cNvPr id="109575" name="Picture 7" descr="Noah's 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62300"/>
            <a:ext cx="2160588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111111111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2305050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0" name="Picture 12" descr="ZX0R1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62300"/>
            <a:ext cx="24479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1" name="Picture 13" descr="ZX0R12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8863"/>
            <a:ext cx="216058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2" name="Picture 14" descr="ZX0R11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68863"/>
            <a:ext cx="2449512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4" name="Picture 16" descr="ZX0R12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23050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6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820166" y="1398041"/>
            <a:ext cx="5832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Нас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выбирают наши гости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0598" name="Picture 6" descr="2007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/>
          <a:stretch>
            <a:fillRect/>
          </a:stretch>
        </p:blipFill>
        <p:spPr bwMode="auto">
          <a:xfrm>
            <a:off x="6653620" y="4318927"/>
            <a:ext cx="1478286" cy="23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DSC_6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6345"/>
            <a:ext cx="2209555" cy="22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vvvvvv 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98" y="2026345"/>
            <a:ext cx="1513978" cy="21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DSC077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1" b="-696"/>
          <a:stretch>
            <a:fillRect/>
          </a:stretch>
        </p:blipFill>
        <p:spPr bwMode="auto">
          <a:xfrm>
            <a:off x="4648959" y="4300717"/>
            <a:ext cx="1862234" cy="22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Изображение 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86" y="4345601"/>
            <a:ext cx="1809679" cy="22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Rotation of DSC056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93" y="2035101"/>
            <a:ext cx="1620713" cy="22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DSC011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6" y="4320846"/>
            <a:ext cx="1654920" cy="22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oleshk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9" y="2035101"/>
            <a:ext cx="1671713" cy="22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0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116013" y="1412776"/>
            <a:ext cx="7127875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За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19 лет 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ресторан «Ноев Ковчег» стал  культовым местом, известным не только в Москве, но и за рубежом,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входит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TOP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-10  лучших московских ресторанов </a:t>
            </a: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и рекомендован для посещения иностранным гостям.</a:t>
            </a:r>
          </a:p>
          <a:p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Вот уже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девятнадцать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лет в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роскошных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залах «Ноев Ковчег» организовывает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персональные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и корпоративные праздники.</a:t>
            </a:r>
          </a:p>
          <a:p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Каждое мероприятие - это индивидуальный незабываемый праздник, внимание к пожеланиям, воплощение любых идей заказчика, восторг, слова благодарности по окончании торжества. </a:t>
            </a:r>
          </a:p>
          <a:p>
            <a:endParaRPr lang="ru-RU" sz="1400" dirty="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 advClick="0" advTm="7000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99592" y="4187419"/>
            <a:ext cx="684212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Вместимость зала – до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1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2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0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персон. </a:t>
            </a: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Элегантный зал расположен в самом центре Москвы.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Гостей встречает дрожащий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свет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факелов, пол устлан мозаикой с </a:t>
            </a:r>
          </a:p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Вифлеемскими звёздами, а золотой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свод потолка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завершается витражом,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символизирующим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небесную свободу.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Всё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здесь 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дышит монументальностью и торжественностью.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347864" y="1412875"/>
            <a:ext cx="244809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 ВИНОГРАД</a:t>
            </a:r>
            <a:endParaRPr lang="ru-RU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noevkovcheg.ru/wp-content/uploads/2016/09/zal-vinogra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8" y="2060848"/>
            <a:ext cx="3754692" cy="25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oevkovcheg.ru/wp-content/uploads/2016/09/zal-vinogra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392488" cy="25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635946" y="1412776"/>
            <a:ext cx="22280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rgbClr val="333399">
                    <a:lumMod val="20000"/>
                    <a:lumOff val="80000"/>
                  </a:srgbClr>
                </a:solidFill>
              </a:rPr>
              <a:t>Зал ВИНОГРАД</a:t>
            </a:r>
          </a:p>
        </p:txBody>
      </p:sp>
      <p:pic>
        <p:nvPicPr>
          <p:cNvPr id="3076" name="Picture 4" descr="http://noevkovcheg.ru/wp-content/uploads/2016/09/zal-vinogra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12" y="1898576"/>
            <a:ext cx="65857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4" descr="страница_презентации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2987824" y="1477963"/>
            <a:ext cx="295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8080"/>
                </a:solidFill>
              </a:rPr>
              <a:t>            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Зал ВИНОГРАД</a:t>
            </a:r>
            <a:endParaRPr lang="ru-RU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1979712" y="1916113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Варианты расстановки столов в зале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«ВИНОГРАД»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plan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25688"/>
            <a:ext cx="32455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n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568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heel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</TotalTime>
  <Words>470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Банкетный менеджер</cp:lastModifiedBy>
  <cp:revision>342</cp:revision>
  <dcterms:created xsi:type="dcterms:W3CDTF">2008-02-16T20:50:58Z</dcterms:created>
  <dcterms:modified xsi:type="dcterms:W3CDTF">2020-02-05T14:22:48Z</dcterms:modified>
</cp:coreProperties>
</file>