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44198A-D4D3-4112-83D2-99CAD436E76E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AD2FFD-A32C-4DC5-9D04-E829009E24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8706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ed1f32c80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ed1f32c80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23557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6356-AA02-4ACE-B168-062F29771613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CED6-FF8A-4FF0-9B36-AECFA895D6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071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6356-AA02-4ACE-B168-062F29771613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CED6-FF8A-4FF0-9B36-AECFA895D6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035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6356-AA02-4ACE-B168-062F29771613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CED6-FF8A-4FF0-9B36-AECFA895D6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6484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6356-AA02-4ACE-B168-062F29771613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CED6-FF8A-4FF0-9B36-AECFA895D6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1378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6356-AA02-4ACE-B168-062F29771613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CED6-FF8A-4FF0-9B36-AECFA895D6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2924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6356-AA02-4ACE-B168-062F29771613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CED6-FF8A-4FF0-9B36-AECFA895D6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299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6356-AA02-4ACE-B168-062F29771613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CED6-FF8A-4FF0-9B36-AECFA895D6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1179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6356-AA02-4ACE-B168-062F29771613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CED6-FF8A-4FF0-9B36-AECFA895D6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17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6356-AA02-4ACE-B168-062F29771613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CED6-FF8A-4FF0-9B36-AECFA895D6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874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6356-AA02-4ACE-B168-062F29771613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CED6-FF8A-4FF0-9B36-AECFA895D6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599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6356-AA02-4ACE-B168-062F29771613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CED6-FF8A-4FF0-9B36-AECFA895D6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103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F6356-AA02-4ACE-B168-062F29771613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3CED6-FF8A-4FF0-9B36-AECFA895D6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8413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 txBox="1"/>
          <p:nvPr/>
        </p:nvSpPr>
        <p:spPr>
          <a:xfrm>
            <a:off x="6096000" y="-1477108"/>
            <a:ext cx="4448908" cy="6409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</a:rPr>
              <a:t>Зал Солнечный</a:t>
            </a:r>
          </a:p>
          <a:p>
            <a:pPr algn="ctr"/>
            <a:r>
              <a:rPr lang="ru-RU" sz="1200" b="1" dirty="0">
                <a:solidFill>
                  <a:schemeClr val="bg1"/>
                </a:solidFill>
              </a:rPr>
              <a:t>Площадь - 317 </a:t>
            </a:r>
            <a:r>
              <a:rPr lang="ru-RU" sz="1200" b="1" dirty="0" err="1">
                <a:solidFill>
                  <a:schemeClr val="bg1"/>
                </a:solidFill>
              </a:rPr>
              <a:t>кв.м</a:t>
            </a:r>
            <a:r>
              <a:rPr lang="ru-RU" sz="1200" b="1" dirty="0">
                <a:solidFill>
                  <a:schemeClr val="bg1"/>
                </a:solidFill>
              </a:rPr>
              <a:t>.</a:t>
            </a:r>
          </a:p>
          <a:p>
            <a:pPr algn="ctr"/>
            <a:r>
              <a:rPr lang="ru-RU" sz="1200" b="1" dirty="0">
                <a:solidFill>
                  <a:schemeClr val="bg1"/>
                </a:solidFill>
              </a:rPr>
              <a:t>Вместимость - 200 чел.</a:t>
            </a:r>
          </a:p>
          <a:p>
            <a:pPr algn="ctr"/>
            <a:endParaRPr lang="ru-RU" sz="1200" b="1" dirty="0">
              <a:solidFill>
                <a:schemeClr val="bg1"/>
              </a:solidFill>
            </a:endParaRPr>
          </a:p>
          <a:p>
            <a:pPr algn="ctr"/>
            <a:endParaRPr lang="ru-RU" sz="1200" b="1" dirty="0">
              <a:solidFill>
                <a:schemeClr val="bg1"/>
              </a:solidFill>
            </a:endParaRPr>
          </a:p>
          <a:p>
            <a:pPr algn="ctr"/>
            <a:r>
              <a:rPr lang="ru-RU" sz="1200" b="1" dirty="0">
                <a:solidFill>
                  <a:schemeClr val="bg1"/>
                </a:solidFill>
              </a:rPr>
              <a:t>Просторный и светлый зал «Солнечный» станет идеальным решением для деловых и торжественных мероприятий.</a:t>
            </a:r>
          </a:p>
          <a:p>
            <a:pPr algn="ctr"/>
            <a:r>
              <a:rPr lang="ru-RU" sz="1200" b="1" dirty="0">
                <a:solidFill>
                  <a:schemeClr val="bg1"/>
                </a:solidFill>
              </a:rPr>
              <a:t>Масштабные конференции, корпоративные банкеты и  другие крупные события мы предлагаем провести в зале «Солнечный».</a:t>
            </a:r>
            <a:endParaRPr sz="1700" dirty="0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84" name="Google Shape;84;p16"/>
          <p:cNvSpPr/>
          <p:nvPr/>
        </p:nvSpPr>
        <p:spPr>
          <a:xfrm>
            <a:off x="1518759" y="3359995"/>
            <a:ext cx="4360892" cy="116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5" name="Google Shape;85;p16"/>
          <p:cNvSpPr/>
          <p:nvPr/>
        </p:nvSpPr>
        <p:spPr>
          <a:xfrm rot="5400000">
            <a:off x="2475000" y="3377392"/>
            <a:ext cx="6899100" cy="9671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" name="Прямоугольник 1"/>
          <p:cNvSpPr/>
          <p:nvPr/>
        </p:nvSpPr>
        <p:spPr>
          <a:xfrm>
            <a:off x="6773009" y="4844562"/>
            <a:ext cx="363122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chemeClr val="bg1"/>
                </a:solidFill>
              </a:rPr>
              <a:t>СТОИМОСТЬ АРЕНДЫ ЗАЛА</a:t>
            </a:r>
            <a:r>
              <a:rPr lang="ru-RU" sz="1200" b="1" dirty="0">
                <a:solidFill>
                  <a:schemeClr val="bg1"/>
                </a:solidFill>
              </a:rPr>
              <a:t>:</a:t>
            </a:r>
            <a:endParaRPr lang="en-US" sz="1200" b="1" dirty="0">
              <a:solidFill>
                <a:schemeClr val="bg1"/>
              </a:solidFill>
            </a:endParaRPr>
          </a:p>
          <a:p>
            <a:endParaRPr lang="en-US" sz="1200" b="1" dirty="0">
              <a:solidFill>
                <a:schemeClr val="bg1"/>
              </a:solidFill>
            </a:endParaRPr>
          </a:p>
          <a:p>
            <a:r>
              <a:rPr lang="ru-RU" sz="1200" b="1" dirty="0">
                <a:solidFill>
                  <a:schemeClr val="bg1"/>
                </a:solidFill>
              </a:rPr>
              <a:t>Целый день ( 8:00- 18:00) – 15 000 р. / день</a:t>
            </a:r>
          </a:p>
          <a:p>
            <a:r>
              <a:rPr lang="ru-RU" sz="1200" b="1" dirty="0">
                <a:solidFill>
                  <a:schemeClr val="bg1"/>
                </a:solidFill>
              </a:rPr>
              <a:t>По часам – 2000 р./ час</a:t>
            </a:r>
          </a:p>
          <a:p>
            <a:endParaRPr lang="ru-RU" sz="1200" b="1" dirty="0">
              <a:solidFill>
                <a:schemeClr val="bg1"/>
              </a:solidFill>
            </a:endParaRPr>
          </a:p>
          <a:p>
            <a:r>
              <a:rPr lang="ru-RU" sz="1200" b="1" dirty="0">
                <a:solidFill>
                  <a:schemeClr val="bg1"/>
                </a:solidFill>
              </a:rPr>
              <a:t>В стоимость входит:</a:t>
            </a:r>
          </a:p>
          <a:p>
            <a:r>
              <a:rPr lang="ru-RU" sz="1200" b="1" dirty="0">
                <a:solidFill>
                  <a:schemeClr val="bg1"/>
                </a:solidFill>
              </a:rPr>
              <a:t>Кондиционер</a:t>
            </a:r>
            <a:r>
              <a:rPr lang="ru-RU" sz="1200" b="1" dirty="0">
                <a:solidFill>
                  <a:schemeClr val="bg1"/>
                </a:solidFill>
              </a:rPr>
              <a:t>, </a:t>
            </a:r>
            <a:r>
              <a:rPr lang="ru-RU" sz="1200" b="1" dirty="0" err="1">
                <a:solidFill>
                  <a:schemeClr val="bg1"/>
                </a:solidFill>
              </a:rPr>
              <a:t>WiFi</a:t>
            </a:r>
            <a:r>
              <a:rPr lang="ru-RU" sz="1200" b="1" dirty="0">
                <a:solidFill>
                  <a:schemeClr val="bg1"/>
                </a:solidFill>
              </a:rPr>
              <a:t>.</a:t>
            </a:r>
          </a:p>
          <a:p>
            <a:r>
              <a:rPr lang="ru-RU" sz="1200" b="1" dirty="0">
                <a:solidFill>
                  <a:schemeClr val="bg1"/>
                </a:solidFill>
              </a:rPr>
              <a:t>За дополнительную плату:</a:t>
            </a:r>
          </a:p>
          <a:p>
            <a:r>
              <a:rPr lang="ru-RU" sz="1200" b="1" dirty="0">
                <a:solidFill>
                  <a:schemeClr val="bg1"/>
                </a:solidFill>
              </a:rPr>
              <a:t>Проектор, </a:t>
            </a:r>
            <a:r>
              <a:rPr lang="ru-RU" sz="1200" b="1" dirty="0">
                <a:solidFill>
                  <a:schemeClr val="bg1"/>
                </a:solidFill>
              </a:rPr>
              <a:t>экран, </a:t>
            </a:r>
            <a:r>
              <a:rPr lang="ru-RU" sz="1200" b="1" dirty="0" err="1">
                <a:solidFill>
                  <a:schemeClr val="bg1"/>
                </a:solidFill>
              </a:rPr>
              <a:t>флипчарт</a:t>
            </a:r>
            <a:r>
              <a:rPr lang="ru-RU" sz="1200" b="1" dirty="0">
                <a:solidFill>
                  <a:schemeClr val="bg1"/>
                </a:solidFill>
              </a:rPr>
              <a:t>, микрофон.</a:t>
            </a:r>
          </a:p>
          <a:p>
            <a:endParaRPr lang="ru-RU" sz="1200" b="1" dirty="0">
              <a:solidFill>
                <a:schemeClr val="bg1"/>
              </a:solidFill>
            </a:endParaRPr>
          </a:p>
        </p:txBody>
      </p:sp>
      <p:pic>
        <p:nvPicPr>
          <p:cNvPr id="2050" name="Picture 2" descr="120 chel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908" y="3367401"/>
            <a:ext cx="4695093" cy="1494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760" y="0"/>
            <a:ext cx="4357433" cy="33674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1" y="3484101"/>
            <a:ext cx="4367089" cy="3367399"/>
          </a:xfrm>
          <a:prstGeom prst="rect">
            <a:avLst/>
          </a:prstGeom>
        </p:spPr>
      </p:pic>
      <p:sp>
        <p:nvSpPr>
          <p:cNvPr id="9" name="Google Shape;85;p16"/>
          <p:cNvSpPr/>
          <p:nvPr/>
        </p:nvSpPr>
        <p:spPr>
          <a:xfrm rot="5400000">
            <a:off x="-1934248" y="3377392"/>
            <a:ext cx="6899100" cy="9671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1" name="Google Shape;85;p16"/>
          <p:cNvSpPr/>
          <p:nvPr/>
        </p:nvSpPr>
        <p:spPr>
          <a:xfrm rot="5400000">
            <a:off x="7256521" y="3377392"/>
            <a:ext cx="6899100" cy="9671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4196446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</Words>
  <Application>Microsoft Office PowerPoint</Application>
  <PresentationFormat>Широкоэкранный</PresentationFormat>
  <Paragraphs>16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Elena Shevyakova</dc:creator>
  <cp:lastModifiedBy>Elena Shevyakova</cp:lastModifiedBy>
  <cp:revision>1</cp:revision>
  <dcterms:created xsi:type="dcterms:W3CDTF">2021-04-07T12:37:28Z</dcterms:created>
  <dcterms:modified xsi:type="dcterms:W3CDTF">2021-04-07T12:37:39Z</dcterms:modified>
</cp:coreProperties>
</file>