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7E8C0-9031-42D7-9B96-A220273B7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7E76BA0-356B-475B-A33C-90B470647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BF3FD6-A626-4420-82BB-92F7BDC8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88F7AA-9B6B-4ED1-ADB4-C537AD53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9D645D-8586-4434-8B1E-F2949218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31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14C7F-BE1B-476E-963C-710D8D7C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9024BC-A515-4855-AEF6-FCC9A0A60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B24D42-45AB-4F3E-83CB-1C3A2387E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4EBC55-A495-40F6-A5E0-3B2E98CA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F9F37F-B4B4-4AEB-AD03-5B58B835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85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913242C-16B5-4376-9430-58B654A172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2D8EA1-73D5-46DC-AB24-01E2EA926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D46B4C-3D4E-491F-9678-7237F2E49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6BF59A-486A-4128-9DC1-8C1016B8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2F6343-32C5-41A4-B622-134ADE2F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35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ECF80-2119-4150-BB97-9435AD550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31FCB2-3171-4E68-9C7E-1DE901D77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1666E4-F9E5-40F6-8549-48387558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5F2303-060F-4775-AB18-771611563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5FC608-53DE-4EE0-BDBF-75A92770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12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3E061-31C0-4EB6-9015-270DA72E3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1D3565-1D94-46FA-9E43-BB1FDFC44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F1D28C-5A2E-4BEA-A4A9-F335A1629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94BCD6-B628-42FA-B45D-0227BED0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08EA61-8805-4313-B3D3-36460D1C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6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B0322-C577-4127-BB34-B09FAC03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9E5039-D086-4E88-8F61-DF86A71FC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C68280-C45E-4814-A52E-E2ADB7788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72A0E2-D4E7-47C2-9E87-F7EE39B23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B15186-C655-4BC8-8F94-95C962116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1FB560-9935-42D3-95DB-58AFF38A7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58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76C1A-B16F-487C-A44E-66F86083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8D2274-231A-41E0-B6C6-51A80D4FB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409550-1AAD-482B-A5D6-476C6D7EA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069AB04-98D7-4E48-A7DB-78E9D86A4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7AB8A0A-E3CA-4D54-8DD9-D212D7E1C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4D72F1C-08D5-432B-ABE2-676945F70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BE13B4B-517A-4797-A8B8-C28DA57B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C555516-F778-43B5-B529-A622DB57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DB4BAC-7535-47D8-9AE2-D9C2DD90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C651C3-188C-479E-9139-F06900F4D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C435A5-044B-42CF-8DE1-959260F2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BC31809-17DB-4D8D-87CF-9567454C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65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4A4660-E29F-4338-9AA4-AEE8C0F14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8DBC92-378E-48BA-A180-FBA9B4C4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AD6A9C-1D16-495E-9635-8AE0F1C8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98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5CCD8-F872-4D77-ACD4-319C18402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C9FCB6-48C8-4401-B3AC-5C62EF330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188B71-035B-441D-AB64-4324A850D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79D42A-CE51-4D24-83B6-D0D558B6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87EB8-C884-4098-BDAA-E095B29B3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66721F-6EBA-4CD1-B8A2-CE8F370AA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40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6F12E8-167A-479F-80FE-EE706C89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1D47EA-E7C4-4075-96FF-06B7A02E4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E9F18B-1775-44A4-B85E-53416F8DC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8A7F73-1D4E-4BB7-A9A5-68890F4F7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0B5582-A8AE-4EAA-AB16-AB780AE9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6E1D31-723A-4D33-90CE-975595AC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44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B6C72A-69A7-40A1-87BC-825E27A38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535AA8-91B3-4965-9204-B85D50EFD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6BAAE8-6A7D-44D5-8CC7-8A5DC4D66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CE611-0452-4783-BE8E-6117179D3BF7}" type="datetimeFigureOut">
              <a:rPr lang="ru-RU" smtClean="0"/>
              <a:t>25.07.2022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A9131F-7228-4696-8570-D33D7A5E7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99E126-1F31-4A67-B264-BDB4484E6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82D37-02F3-4DAF-9A23-C57CA3E0C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03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" t="198" r="4890" b="198"/>
          <a:stretch/>
        </p:blipFill>
        <p:spPr>
          <a:xfrm>
            <a:off x="7383438" y="0"/>
            <a:ext cx="4808561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96193" y="1307250"/>
            <a:ext cx="6368631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Prata" panose="00000500000000000000" pitchFamily="2" charset="-52"/>
              </a:rPr>
              <a:t>Переговорная комната, расположенная на 2 этаже отеля, площадью 21 м</a:t>
            </a:r>
            <a:r>
              <a:rPr lang="ru-RU" sz="12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Prata" panose="00000500000000000000" pitchFamily="2" charset="-52"/>
              </a:rPr>
              <a:t>2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Prata" panose="00000500000000000000" pitchFamily="2" charset="-52"/>
              </a:rPr>
              <a:t> с большим столом и комфортными креслами оснащена всем необходимым для проведения деловых и частных встреч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b="1" dirty="0">
                <a:solidFill>
                  <a:srgbClr val="3E3F3E"/>
                </a:solidFill>
                <a:latin typeface="Prata" panose="00000500000000000000" pitchFamily="2" charset="-52"/>
              </a:rPr>
              <a:t>Вместимость зала 6 человек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93" y="6128791"/>
            <a:ext cx="827640" cy="429269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6193" y="251314"/>
            <a:ext cx="5290458" cy="802931"/>
          </a:xfrm>
        </p:spPr>
        <p:txBody>
          <a:bodyPr>
            <a:noAutofit/>
          </a:bodyPr>
          <a:lstStyle/>
          <a:p>
            <a:r>
              <a:rPr lang="ru-RU" sz="3800" dirty="0">
                <a:solidFill>
                  <a:srgbClr val="B5A160"/>
                </a:solidFill>
                <a:latin typeface="Prata" panose="00000500000000000000" pitchFamily="2" charset="-52"/>
                <a:cs typeface="Arial" panose="020B0604020202020204" pitchFamily="34" charset="0"/>
              </a:rPr>
              <a:t>Конференц-зал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66382" y="1054245"/>
            <a:ext cx="6469039" cy="0"/>
          </a:xfrm>
          <a:prstGeom prst="line">
            <a:avLst/>
          </a:prstGeom>
          <a:ln>
            <a:solidFill>
              <a:srgbClr val="B5A1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72238" y="2765773"/>
            <a:ext cx="5635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B5A160"/>
                </a:solidFill>
                <a:latin typeface="Prata" panose="00000500000000000000" pitchFamily="2" charset="-52"/>
              </a:rPr>
              <a:t>Забронировать Meeting room B.60 вы можете по следующим тарифам: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72238" y="3225831"/>
            <a:ext cx="332418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2C2D2E"/>
                </a:solidFill>
                <a:latin typeface="Prata" panose="00000500000000000000" pitchFamily="2" charset="-52"/>
              </a:rPr>
              <a:t> </a:t>
            </a:r>
          </a:p>
          <a:p>
            <a:r>
              <a:rPr lang="ru-RU" sz="1600" dirty="0">
                <a:solidFill>
                  <a:srgbClr val="2C2D2E"/>
                </a:solidFill>
                <a:latin typeface="Prata" panose="00000500000000000000" pitchFamily="2" charset="-52"/>
              </a:rPr>
              <a:t>1 час  - </a:t>
            </a:r>
            <a:r>
              <a:rPr lang="ru-RU" sz="1600" b="1" dirty="0">
                <a:solidFill>
                  <a:srgbClr val="B5A160"/>
                </a:solidFill>
                <a:latin typeface="Prata" panose="00000500000000000000" pitchFamily="2" charset="-52"/>
              </a:rPr>
              <a:t>1 500 ₽</a:t>
            </a:r>
          </a:p>
          <a:p>
            <a:r>
              <a:rPr lang="ru-RU" sz="1600" dirty="0">
                <a:solidFill>
                  <a:srgbClr val="2C2D2E"/>
                </a:solidFill>
                <a:latin typeface="Prata" panose="00000500000000000000" pitchFamily="2" charset="-52"/>
              </a:rPr>
              <a:t>2 часа - </a:t>
            </a:r>
            <a:r>
              <a:rPr lang="ru-RU" sz="1600" b="1" dirty="0">
                <a:solidFill>
                  <a:srgbClr val="B5A160"/>
                </a:solidFill>
                <a:latin typeface="Prata" panose="00000500000000000000" pitchFamily="2" charset="-52"/>
              </a:rPr>
              <a:t>2 500 ₽</a:t>
            </a:r>
          </a:p>
          <a:p>
            <a:r>
              <a:rPr lang="ru-RU" sz="1600" dirty="0">
                <a:solidFill>
                  <a:srgbClr val="3E3F3E"/>
                </a:solidFill>
                <a:latin typeface="Prata" panose="00000500000000000000" pitchFamily="2" charset="-52"/>
              </a:rPr>
              <a:t>3 часа – </a:t>
            </a:r>
            <a:r>
              <a:rPr lang="ru-RU" sz="1600" b="1" dirty="0">
                <a:solidFill>
                  <a:srgbClr val="B5A160"/>
                </a:solidFill>
                <a:latin typeface="Prata" panose="00000500000000000000" pitchFamily="2" charset="-52"/>
              </a:rPr>
              <a:t>3 500 ₽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2C2D2E"/>
                </a:solidFill>
                <a:latin typeface="Prata" panose="00000500000000000000" pitchFamily="2" charset="-52"/>
              </a:rPr>
              <a:t>4 часа - </a:t>
            </a:r>
            <a:r>
              <a:rPr lang="ru-RU" sz="1600" b="1" dirty="0">
                <a:solidFill>
                  <a:srgbClr val="B5A160"/>
                </a:solidFill>
                <a:latin typeface="Prata" panose="00000500000000000000" pitchFamily="2" charset="-52"/>
              </a:rPr>
              <a:t>4 000 ₽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2C2D2E"/>
                </a:solidFill>
                <a:latin typeface="Prata" panose="00000500000000000000" pitchFamily="2" charset="-52"/>
              </a:rPr>
              <a:t>от 4 до 9 часов -</a:t>
            </a:r>
            <a:r>
              <a:rPr lang="ru-RU" sz="1600" b="1" dirty="0">
                <a:solidFill>
                  <a:srgbClr val="B5A160"/>
                </a:solidFill>
                <a:latin typeface="Prata" panose="00000500000000000000" pitchFamily="2" charset="-52"/>
              </a:rPr>
              <a:t>6 000 ₽</a:t>
            </a:r>
          </a:p>
          <a:p>
            <a:r>
              <a:rPr lang="ru-RU" sz="1600" dirty="0">
                <a:solidFill>
                  <a:srgbClr val="2C2D2E"/>
                </a:solidFill>
                <a:latin typeface="Prata" panose="00000500000000000000" pitchFamily="2" charset="-52"/>
              </a:rPr>
              <a:t>  </a:t>
            </a:r>
          </a:p>
          <a:p>
            <a:pPr algn="ctr"/>
            <a:endParaRPr lang="ru-RU" sz="1200" b="1" dirty="0">
              <a:solidFill>
                <a:srgbClr val="2C2D2E"/>
              </a:solidFill>
              <a:latin typeface="Prata" panose="000005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6392" y="4989095"/>
            <a:ext cx="62506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3E3F3E"/>
                </a:solidFill>
                <a:latin typeface="Prata" panose="00000500000000000000" pitchFamily="2" charset="-52"/>
              </a:rPr>
              <a:t>Доплата за каждый дополнительный час после 9 часов аренды 500 ₽</a:t>
            </a:r>
          </a:p>
          <a:p>
            <a:pPr algn="just"/>
            <a:endParaRPr lang="ru-RU" sz="1200" dirty="0">
              <a:solidFill>
                <a:srgbClr val="3E3F3E"/>
              </a:solidFill>
              <a:latin typeface="Prata" panose="00000500000000000000" pitchFamily="2" charset="-52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solidFill>
                  <a:srgbClr val="3E3F3E"/>
                </a:solidFill>
                <a:latin typeface="Prata" panose="00000500000000000000" pitchFamily="2" charset="-52"/>
              </a:rPr>
              <a:t>Для гостей отеля предоставляется скидка 20% на аренду переговорной комнаты</a:t>
            </a:r>
          </a:p>
          <a:p>
            <a:pPr algn="just"/>
            <a:endParaRPr lang="ru-RU" sz="1200" b="1" dirty="0">
              <a:solidFill>
                <a:srgbClr val="3E3F3E"/>
              </a:solidFill>
              <a:latin typeface="Prata" panose="00000500000000000000" pitchFamily="2" charset="-5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696257" y="4507933"/>
            <a:ext cx="1954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B5A160"/>
                </a:solidFill>
                <a:latin typeface="Prata" panose="00000500000000000000" pitchFamily="2" charset="-52"/>
              </a:rPr>
              <a:t> </a:t>
            </a:r>
          </a:p>
        </p:txBody>
      </p:sp>
      <p:grpSp>
        <p:nvGrpSpPr>
          <p:cNvPr id="29" name="Группа 28"/>
          <p:cNvGrpSpPr/>
          <p:nvPr/>
        </p:nvGrpSpPr>
        <p:grpSpPr>
          <a:xfrm>
            <a:off x="10862293" y="6392295"/>
            <a:ext cx="763325" cy="165128"/>
            <a:chOff x="6418662" y="6540499"/>
            <a:chExt cx="369801" cy="79998"/>
          </a:xfrm>
        </p:grpSpPr>
        <p:sp>
          <p:nvSpPr>
            <p:cNvPr id="30" name="Прямоугольник 29"/>
            <p:cNvSpPr/>
            <p:nvPr/>
          </p:nvSpPr>
          <p:spPr>
            <a:xfrm flipH="1" flipV="1">
              <a:off x="6709794" y="6541829"/>
              <a:ext cx="78669" cy="78668"/>
            </a:xfrm>
            <a:prstGeom prst="rect">
              <a:avLst/>
            </a:prstGeom>
            <a:solidFill>
              <a:srgbClr val="B5A1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Прямоугольник 30"/>
            <p:cNvSpPr/>
            <p:nvPr/>
          </p:nvSpPr>
          <p:spPr>
            <a:xfrm flipH="1" flipV="1">
              <a:off x="6564228" y="6541829"/>
              <a:ext cx="78669" cy="786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 flipH="1" flipV="1">
              <a:off x="6418662" y="6540499"/>
              <a:ext cx="78669" cy="78668"/>
            </a:xfrm>
            <a:prstGeom prst="rect">
              <a:avLst/>
            </a:prstGeom>
            <a:solidFill>
              <a:srgbClr val="B5A1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651076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Prata</vt:lpstr>
      <vt:lpstr>Тема Office</vt:lpstr>
      <vt:lpstr>Конференц-зал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Конференц-зал</dc:title>
  <dc:creator>User</dc:creator>
  <cp:lastModifiedBy>User</cp:lastModifiedBy>
  <cp:revision>1</cp:revision>
  <dcterms:created xsi:type="dcterms:W3CDTF">2022-07-25T13:53:43Z</dcterms:created>
  <dcterms:modified xsi:type="dcterms:W3CDTF">2022-07-25T13:54:07Z</dcterms:modified>
</cp:coreProperties>
</file>