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276" r:id="rId2"/>
    <p:sldId id="277" r:id="rId3"/>
    <p:sldId id="270" r:id="rId4"/>
    <p:sldId id="272" r:id="rId5"/>
    <p:sldId id="273" r:id="rId6"/>
    <p:sldId id="278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EF66F-DDB2-4904-82F2-52978C912732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47744-6DB5-4FEC-BD61-BF0A4CF2B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551-6C0B-4F25-876A-A3624A0A74E9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A4F9-E728-4C5E-9C09-AE3C79D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551-6C0B-4F25-876A-A3624A0A74E9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A4F9-E728-4C5E-9C09-AE3C79D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551-6C0B-4F25-876A-A3624A0A74E9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A4F9-E728-4C5E-9C09-AE3C79D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551-6C0B-4F25-876A-A3624A0A74E9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A4F9-E728-4C5E-9C09-AE3C79D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551-6C0B-4F25-876A-A3624A0A74E9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A4F9-E728-4C5E-9C09-AE3C79D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551-6C0B-4F25-876A-A3624A0A74E9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A4F9-E728-4C5E-9C09-AE3C79D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551-6C0B-4F25-876A-A3624A0A74E9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A4F9-E728-4C5E-9C09-AE3C79D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551-6C0B-4F25-876A-A3624A0A74E9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A4F9-E728-4C5E-9C09-AE3C79D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551-6C0B-4F25-876A-A3624A0A74E9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A4F9-E728-4C5E-9C09-AE3C79D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551-6C0B-4F25-876A-A3624A0A74E9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A4F9-E728-4C5E-9C09-AE3C79D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551-6C0B-4F25-876A-A3624A0A74E9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A4F9-E728-4C5E-9C09-AE3C79D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16551-6C0B-4F25-876A-A3624A0A74E9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EA4F9-E728-4C5E-9C09-AE3C79D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SILAKOFF EVENT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ксим\Desktop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3215"/>
            <a:ext cx="9144001" cy="6854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ксим\Desktop\Сним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9144000" cy="50720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ксим\Desktop\Сним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777782" cy="2214578"/>
          </a:xfrm>
          <a:prstGeom prst="rect">
            <a:avLst/>
          </a:prstGeom>
          <a:noFill/>
        </p:spPr>
      </p:pic>
      <p:pic>
        <p:nvPicPr>
          <p:cNvPr id="3075" name="Picture 3" descr="C:\Users\Максим\Desktop\Снимо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643182"/>
            <a:ext cx="8715436" cy="2066925"/>
          </a:xfrm>
          <a:prstGeom prst="rect">
            <a:avLst/>
          </a:prstGeom>
          <a:noFill/>
        </p:spPr>
      </p:pic>
      <p:pic>
        <p:nvPicPr>
          <p:cNvPr id="3076" name="Picture 4" descr="C:\Users\Максим\Desktop\Снимо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781550"/>
            <a:ext cx="8715436" cy="1933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Максим\Desktop\Сним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2214578"/>
          </a:xfrm>
          <a:prstGeom prst="rect">
            <a:avLst/>
          </a:prstGeom>
          <a:noFill/>
        </p:spPr>
      </p:pic>
      <p:pic>
        <p:nvPicPr>
          <p:cNvPr id="4099" name="Picture 3" descr="C:\Users\Максим\Desktop\Снимо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572008"/>
            <a:ext cx="8715436" cy="2114550"/>
          </a:xfrm>
          <a:prstGeom prst="rect">
            <a:avLst/>
          </a:prstGeom>
          <a:noFill/>
        </p:spPr>
      </p:pic>
      <p:pic>
        <p:nvPicPr>
          <p:cNvPr id="4100" name="Picture 4" descr="C:\Users\Максим\Desktop\Снимо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428868"/>
            <a:ext cx="8715436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ксим\Desktop\Мои документы\Папка Документы\Новая папка (3)\Новогод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SILAKOFF EVENT</a:t>
            </a:r>
            <a:endParaRPr lang="ru-RU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</TotalTime>
  <Words>4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SILAKOFF EVENT</vt:lpstr>
      <vt:lpstr>Слайд 2</vt:lpstr>
      <vt:lpstr>Слайд 3</vt:lpstr>
      <vt:lpstr>Слайд 4</vt:lpstr>
      <vt:lpstr>Слайд 5</vt:lpstr>
      <vt:lpstr>Слайд 6</vt:lpstr>
      <vt:lpstr>SILAKOFF EVENT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</dc:creator>
  <cp:lastModifiedBy>Максим Силаков</cp:lastModifiedBy>
  <cp:revision>121</cp:revision>
  <dcterms:created xsi:type="dcterms:W3CDTF">2013-01-25T07:19:32Z</dcterms:created>
  <dcterms:modified xsi:type="dcterms:W3CDTF">2020-10-19T06:22:14Z</dcterms:modified>
</cp:coreProperties>
</file>