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77" r:id="rId3"/>
    <p:sldId id="278" r:id="rId4"/>
  </p:sldIdLst>
  <p:sldSz cx="10909300" cy="7777163"/>
  <p:notesSz cx="6858000" cy="9144000"/>
  <p:defaultTextStyle>
    <a:defPPr>
      <a:defRPr lang="ru-RU"/>
    </a:defPPr>
    <a:lvl1pPr marL="0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843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687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1529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5373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9217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3061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6903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0747" algn="l" defTabSz="1067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0">
          <p15:clr>
            <a:srgbClr val="A4A3A4"/>
          </p15:clr>
        </p15:guide>
        <p15:guide id="2" pos="3436">
          <p15:clr>
            <a:srgbClr val="A4A3A4"/>
          </p15:clr>
        </p15:guide>
        <p15:guide id="3" orient="horz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70B"/>
    <a:srgbClr val="4A1A1A"/>
    <a:srgbClr val="FFF7F3"/>
    <a:srgbClr val="FEF6F0"/>
    <a:srgbClr val="FCEADC"/>
    <a:srgbClr val="0BB7AD"/>
    <a:srgbClr val="FDEEE3"/>
    <a:srgbClr val="FBCDA7"/>
    <a:srgbClr val="FFF6F3"/>
    <a:srgbClr val="FE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65"/>
  </p:normalViewPr>
  <p:slideViewPr>
    <p:cSldViewPr>
      <p:cViewPr>
        <p:scale>
          <a:sx n="60" d="100"/>
          <a:sy n="60" d="100"/>
        </p:scale>
        <p:origin x="-1308" y="-96"/>
      </p:cViewPr>
      <p:guideLst>
        <p:guide orient="horz" pos="2450"/>
        <p:guide orient="horz" pos="4762"/>
        <p:guide pos="34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C6FD-65C1-4102-94B6-8744CB5BCF32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685800"/>
            <a:ext cx="481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86E3-BFD5-4355-823D-C70FDB7C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1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199" y="2415962"/>
            <a:ext cx="9272905" cy="1667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6396" y="4407060"/>
            <a:ext cx="763651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3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9243" y="311448"/>
            <a:ext cx="2454593" cy="663579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5466" y="311448"/>
            <a:ext cx="7181956" cy="66357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198" y="2415963"/>
            <a:ext cx="9272905" cy="1667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6396" y="4407061"/>
            <a:ext cx="763651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3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6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9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60" y="4997548"/>
            <a:ext cx="9272905" cy="154463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760" y="3296294"/>
            <a:ext cx="9272905" cy="17012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39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8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01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5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9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36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7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1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5466" y="1814671"/>
            <a:ext cx="4818274" cy="513256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45561" y="1814671"/>
            <a:ext cx="4818274" cy="513256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465" y="1740862"/>
            <a:ext cx="4820169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940" indent="0">
              <a:buNone/>
              <a:defRPr sz="2400" b="1"/>
            </a:lvl2pPr>
            <a:lvl3pPr marL="1067881" indent="0">
              <a:buNone/>
              <a:defRPr sz="2100" b="1"/>
            </a:lvl3pPr>
            <a:lvl4pPr marL="1601821" indent="0">
              <a:buNone/>
              <a:defRPr sz="1800" b="1"/>
            </a:lvl4pPr>
            <a:lvl5pPr marL="2135761" indent="0">
              <a:buNone/>
              <a:defRPr sz="1800" b="1"/>
            </a:lvl5pPr>
            <a:lvl6pPr marL="2669702" indent="0">
              <a:buNone/>
              <a:defRPr sz="1800" b="1"/>
            </a:lvl6pPr>
            <a:lvl7pPr marL="3203642" indent="0">
              <a:buNone/>
              <a:defRPr sz="1800" b="1"/>
            </a:lvl7pPr>
            <a:lvl8pPr marL="3737583" indent="0">
              <a:buNone/>
              <a:defRPr sz="1800" b="1"/>
            </a:lvl8pPr>
            <a:lvl9pPr marL="427152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465" y="2466370"/>
            <a:ext cx="4820169" cy="4480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41774" y="1740862"/>
            <a:ext cx="4822062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940" indent="0">
              <a:buNone/>
              <a:defRPr sz="2400" b="1"/>
            </a:lvl2pPr>
            <a:lvl3pPr marL="1067881" indent="0">
              <a:buNone/>
              <a:defRPr sz="2100" b="1"/>
            </a:lvl3pPr>
            <a:lvl4pPr marL="1601821" indent="0">
              <a:buNone/>
              <a:defRPr sz="1800" b="1"/>
            </a:lvl4pPr>
            <a:lvl5pPr marL="2135761" indent="0">
              <a:buNone/>
              <a:defRPr sz="1800" b="1"/>
            </a:lvl5pPr>
            <a:lvl6pPr marL="2669702" indent="0">
              <a:buNone/>
              <a:defRPr sz="1800" b="1"/>
            </a:lvl6pPr>
            <a:lvl7pPr marL="3203642" indent="0">
              <a:buNone/>
              <a:defRPr sz="1800" b="1"/>
            </a:lvl7pPr>
            <a:lvl8pPr marL="3737583" indent="0">
              <a:buNone/>
              <a:defRPr sz="1800" b="1"/>
            </a:lvl8pPr>
            <a:lvl9pPr marL="427152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41774" y="2466370"/>
            <a:ext cx="4822062" cy="4480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5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67" y="309647"/>
            <a:ext cx="3589085" cy="131779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5233" y="309648"/>
            <a:ext cx="6098602" cy="663759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467" y="1627444"/>
            <a:ext cx="3589085" cy="5319796"/>
          </a:xfrm>
        </p:spPr>
        <p:txBody>
          <a:bodyPr/>
          <a:lstStyle>
            <a:lvl1pPr marL="0" indent="0">
              <a:buNone/>
              <a:defRPr sz="1600"/>
            </a:lvl1pPr>
            <a:lvl2pPr marL="533940" indent="0">
              <a:buNone/>
              <a:defRPr sz="1400"/>
            </a:lvl2pPr>
            <a:lvl3pPr marL="1067881" indent="0">
              <a:buNone/>
              <a:defRPr sz="1100"/>
            </a:lvl3pPr>
            <a:lvl4pPr marL="1601821" indent="0">
              <a:buNone/>
              <a:defRPr sz="1000"/>
            </a:lvl4pPr>
            <a:lvl5pPr marL="2135761" indent="0">
              <a:buNone/>
              <a:defRPr sz="1000"/>
            </a:lvl5pPr>
            <a:lvl6pPr marL="2669702" indent="0">
              <a:buNone/>
              <a:defRPr sz="1000"/>
            </a:lvl6pPr>
            <a:lvl7pPr marL="3203642" indent="0">
              <a:buNone/>
              <a:defRPr sz="1000"/>
            </a:lvl7pPr>
            <a:lvl8pPr marL="3737583" indent="0">
              <a:buNone/>
              <a:defRPr sz="1000"/>
            </a:lvl8pPr>
            <a:lvl9pPr marL="427152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299" y="5444015"/>
            <a:ext cx="6545580" cy="64269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38299" y="694904"/>
            <a:ext cx="6545580" cy="4666298"/>
          </a:xfrm>
        </p:spPr>
        <p:txBody>
          <a:bodyPr/>
          <a:lstStyle>
            <a:lvl1pPr marL="0" indent="0">
              <a:buNone/>
              <a:defRPr sz="3800"/>
            </a:lvl1pPr>
            <a:lvl2pPr marL="533940" indent="0">
              <a:buNone/>
              <a:defRPr sz="3300"/>
            </a:lvl2pPr>
            <a:lvl3pPr marL="1067881" indent="0">
              <a:buNone/>
              <a:defRPr sz="2800"/>
            </a:lvl3pPr>
            <a:lvl4pPr marL="1601821" indent="0">
              <a:buNone/>
              <a:defRPr sz="2400"/>
            </a:lvl4pPr>
            <a:lvl5pPr marL="2135761" indent="0">
              <a:buNone/>
              <a:defRPr sz="2400"/>
            </a:lvl5pPr>
            <a:lvl6pPr marL="2669702" indent="0">
              <a:buNone/>
              <a:defRPr sz="2400"/>
            </a:lvl6pPr>
            <a:lvl7pPr marL="3203642" indent="0">
              <a:buNone/>
              <a:defRPr sz="2400"/>
            </a:lvl7pPr>
            <a:lvl8pPr marL="3737583" indent="0">
              <a:buNone/>
              <a:defRPr sz="2400"/>
            </a:lvl8pPr>
            <a:lvl9pPr marL="427152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8299" y="6086710"/>
            <a:ext cx="6545580" cy="912737"/>
          </a:xfrm>
        </p:spPr>
        <p:txBody>
          <a:bodyPr/>
          <a:lstStyle>
            <a:lvl1pPr marL="0" indent="0">
              <a:buNone/>
              <a:defRPr sz="1600"/>
            </a:lvl1pPr>
            <a:lvl2pPr marL="533940" indent="0">
              <a:buNone/>
              <a:defRPr sz="1400"/>
            </a:lvl2pPr>
            <a:lvl3pPr marL="1067881" indent="0">
              <a:buNone/>
              <a:defRPr sz="1100"/>
            </a:lvl3pPr>
            <a:lvl4pPr marL="1601821" indent="0">
              <a:buNone/>
              <a:defRPr sz="1000"/>
            </a:lvl4pPr>
            <a:lvl5pPr marL="2135761" indent="0">
              <a:buNone/>
              <a:defRPr sz="1000"/>
            </a:lvl5pPr>
            <a:lvl6pPr marL="2669702" indent="0">
              <a:buNone/>
              <a:defRPr sz="1000"/>
            </a:lvl6pPr>
            <a:lvl7pPr marL="3203642" indent="0">
              <a:buNone/>
              <a:defRPr sz="1000"/>
            </a:lvl7pPr>
            <a:lvl8pPr marL="3737583" indent="0">
              <a:buNone/>
              <a:defRPr sz="1000"/>
            </a:lvl8pPr>
            <a:lvl9pPr marL="427152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50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9243" y="311448"/>
            <a:ext cx="2454593" cy="663579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5466" y="311448"/>
            <a:ext cx="7181956" cy="66357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5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61" y="4997550"/>
            <a:ext cx="9272905" cy="1544631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761" y="3296294"/>
            <a:ext cx="9272905" cy="170125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8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6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5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9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3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6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5466" y="1814672"/>
            <a:ext cx="4818274" cy="513256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5561" y="1814672"/>
            <a:ext cx="4818274" cy="513256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465" y="1740862"/>
            <a:ext cx="4820169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843" indent="0">
              <a:buNone/>
              <a:defRPr sz="2300" b="1"/>
            </a:lvl2pPr>
            <a:lvl3pPr marL="1067687" indent="0">
              <a:buNone/>
              <a:defRPr sz="2100" b="1"/>
            </a:lvl3pPr>
            <a:lvl4pPr marL="1601529" indent="0">
              <a:buNone/>
              <a:defRPr sz="1900" b="1"/>
            </a:lvl4pPr>
            <a:lvl5pPr marL="2135373" indent="0">
              <a:buNone/>
              <a:defRPr sz="1900" b="1"/>
            </a:lvl5pPr>
            <a:lvl6pPr marL="2669217" indent="0">
              <a:buNone/>
              <a:defRPr sz="1900" b="1"/>
            </a:lvl6pPr>
            <a:lvl7pPr marL="3203061" indent="0">
              <a:buNone/>
              <a:defRPr sz="1900" b="1"/>
            </a:lvl7pPr>
            <a:lvl8pPr marL="3736903" indent="0">
              <a:buNone/>
              <a:defRPr sz="1900" b="1"/>
            </a:lvl8pPr>
            <a:lvl9pPr marL="427074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5465" y="2466369"/>
            <a:ext cx="4820169" cy="448087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41774" y="1740862"/>
            <a:ext cx="4822062" cy="72550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843" indent="0">
              <a:buNone/>
              <a:defRPr sz="2300" b="1"/>
            </a:lvl2pPr>
            <a:lvl3pPr marL="1067687" indent="0">
              <a:buNone/>
              <a:defRPr sz="2100" b="1"/>
            </a:lvl3pPr>
            <a:lvl4pPr marL="1601529" indent="0">
              <a:buNone/>
              <a:defRPr sz="1900" b="1"/>
            </a:lvl4pPr>
            <a:lvl5pPr marL="2135373" indent="0">
              <a:buNone/>
              <a:defRPr sz="1900" b="1"/>
            </a:lvl5pPr>
            <a:lvl6pPr marL="2669217" indent="0">
              <a:buNone/>
              <a:defRPr sz="1900" b="1"/>
            </a:lvl6pPr>
            <a:lvl7pPr marL="3203061" indent="0">
              <a:buNone/>
              <a:defRPr sz="1900" b="1"/>
            </a:lvl7pPr>
            <a:lvl8pPr marL="3736903" indent="0">
              <a:buNone/>
              <a:defRPr sz="1900" b="1"/>
            </a:lvl8pPr>
            <a:lvl9pPr marL="427074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41774" y="2466369"/>
            <a:ext cx="4822062" cy="448087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66" y="309647"/>
            <a:ext cx="3589085" cy="131779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5233" y="309648"/>
            <a:ext cx="6098602" cy="663759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466" y="1627444"/>
            <a:ext cx="3589085" cy="5319796"/>
          </a:xfrm>
        </p:spPr>
        <p:txBody>
          <a:bodyPr/>
          <a:lstStyle>
            <a:lvl1pPr marL="0" indent="0">
              <a:buNone/>
              <a:defRPr sz="1600"/>
            </a:lvl1pPr>
            <a:lvl2pPr marL="533843" indent="0">
              <a:buNone/>
              <a:defRPr sz="1400"/>
            </a:lvl2pPr>
            <a:lvl3pPr marL="1067687" indent="0">
              <a:buNone/>
              <a:defRPr sz="1200"/>
            </a:lvl3pPr>
            <a:lvl4pPr marL="1601529" indent="0">
              <a:buNone/>
              <a:defRPr sz="1100"/>
            </a:lvl4pPr>
            <a:lvl5pPr marL="2135373" indent="0">
              <a:buNone/>
              <a:defRPr sz="1100"/>
            </a:lvl5pPr>
            <a:lvl6pPr marL="2669217" indent="0">
              <a:buNone/>
              <a:defRPr sz="1100"/>
            </a:lvl6pPr>
            <a:lvl7pPr marL="3203061" indent="0">
              <a:buNone/>
              <a:defRPr sz="1100"/>
            </a:lvl7pPr>
            <a:lvl8pPr marL="3736903" indent="0">
              <a:buNone/>
              <a:defRPr sz="1100"/>
            </a:lvl8pPr>
            <a:lvl9pPr marL="427074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299" y="5444015"/>
            <a:ext cx="6545580" cy="64269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38299" y="694904"/>
            <a:ext cx="6545580" cy="4666298"/>
          </a:xfrm>
        </p:spPr>
        <p:txBody>
          <a:bodyPr/>
          <a:lstStyle>
            <a:lvl1pPr marL="0" indent="0">
              <a:buNone/>
              <a:defRPr sz="3700"/>
            </a:lvl1pPr>
            <a:lvl2pPr marL="533843" indent="0">
              <a:buNone/>
              <a:defRPr sz="3300"/>
            </a:lvl2pPr>
            <a:lvl3pPr marL="1067687" indent="0">
              <a:buNone/>
              <a:defRPr sz="2800"/>
            </a:lvl3pPr>
            <a:lvl4pPr marL="1601529" indent="0">
              <a:buNone/>
              <a:defRPr sz="2300"/>
            </a:lvl4pPr>
            <a:lvl5pPr marL="2135373" indent="0">
              <a:buNone/>
              <a:defRPr sz="2300"/>
            </a:lvl5pPr>
            <a:lvl6pPr marL="2669217" indent="0">
              <a:buNone/>
              <a:defRPr sz="2300"/>
            </a:lvl6pPr>
            <a:lvl7pPr marL="3203061" indent="0">
              <a:buNone/>
              <a:defRPr sz="2300"/>
            </a:lvl7pPr>
            <a:lvl8pPr marL="3736903" indent="0">
              <a:buNone/>
              <a:defRPr sz="2300"/>
            </a:lvl8pPr>
            <a:lvl9pPr marL="427074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8299" y="6086712"/>
            <a:ext cx="6545580" cy="912736"/>
          </a:xfrm>
        </p:spPr>
        <p:txBody>
          <a:bodyPr/>
          <a:lstStyle>
            <a:lvl1pPr marL="0" indent="0">
              <a:buNone/>
              <a:defRPr sz="1600"/>
            </a:lvl1pPr>
            <a:lvl2pPr marL="533843" indent="0">
              <a:buNone/>
              <a:defRPr sz="1400"/>
            </a:lvl2pPr>
            <a:lvl3pPr marL="1067687" indent="0">
              <a:buNone/>
              <a:defRPr sz="1200"/>
            </a:lvl3pPr>
            <a:lvl4pPr marL="1601529" indent="0">
              <a:buNone/>
              <a:defRPr sz="1100"/>
            </a:lvl4pPr>
            <a:lvl5pPr marL="2135373" indent="0">
              <a:buNone/>
              <a:defRPr sz="1100"/>
            </a:lvl5pPr>
            <a:lvl6pPr marL="2669217" indent="0">
              <a:buNone/>
              <a:defRPr sz="1100"/>
            </a:lvl6pPr>
            <a:lvl7pPr marL="3203061" indent="0">
              <a:buNone/>
              <a:defRPr sz="1100"/>
            </a:lvl7pPr>
            <a:lvl8pPr marL="3736903" indent="0">
              <a:buNone/>
              <a:defRPr sz="1100"/>
            </a:lvl8pPr>
            <a:lvl9pPr marL="427074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66" y="311447"/>
            <a:ext cx="9818370" cy="1296194"/>
          </a:xfrm>
          <a:prstGeom prst="rect">
            <a:avLst/>
          </a:prstGeom>
        </p:spPr>
        <p:txBody>
          <a:bodyPr vert="horz" lIns="106768" tIns="53384" rIns="106768" bIns="533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466" y="1814672"/>
            <a:ext cx="9818370" cy="5132568"/>
          </a:xfrm>
          <a:prstGeom prst="rect">
            <a:avLst/>
          </a:prstGeom>
        </p:spPr>
        <p:txBody>
          <a:bodyPr vert="horz" lIns="106768" tIns="53384" rIns="106768" bIns="533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5465" y="7208279"/>
            <a:ext cx="2545503" cy="414062"/>
          </a:xfrm>
          <a:prstGeom prst="rect">
            <a:avLst/>
          </a:prstGeom>
        </p:spPr>
        <p:txBody>
          <a:bodyPr vert="horz" lIns="106768" tIns="53384" rIns="106768" bIns="533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27345" y="7208279"/>
            <a:ext cx="3454612" cy="414062"/>
          </a:xfrm>
          <a:prstGeom prst="rect">
            <a:avLst/>
          </a:prstGeom>
        </p:spPr>
        <p:txBody>
          <a:bodyPr vert="horz" lIns="106768" tIns="53384" rIns="106768" bIns="533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18333" y="7208279"/>
            <a:ext cx="2545503" cy="414062"/>
          </a:xfrm>
          <a:prstGeom prst="rect">
            <a:avLst/>
          </a:prstGeom>
        </p:spPr>
        <p:txBody>
          <a:bodyPr vert="horz" lIns="106768" tIns="53384" rIns="106768" bIns="533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687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383" indent="-400383" algn="l" defTabSz="106768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7495" indent="-333651" algn="l" defTabSz="106768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608" indent="-266921" algn="l" defTabSz="10676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52" indent="-266921" algn="l" defTabSz="106768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294" indent="-266921" algn="l" defTabSz="106768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138" indent="-266921" algn="l" defTabSz="10676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9982" indent="-266921" algn="l" defTabSz="10676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3825" indent="-266921" algn="l" defTabSz="10676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7669" indent="-266921" algn="l" defTabSz="10676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843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687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529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373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217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061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903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0747" algn="l" defTabSz="1067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66" y="311448"/>
            <a:ext cx="9818370" cy="1296194"/>
          </a:xfrm>
          <a:prstGeom prst="rect">
            <a:avLst/>
          </a:prstGeom>
        </p:spPr>
        <p:txBody>
          <a:bodyPr vert="horz" lIns="106788" tIns="53394" rIns="106788" bIns="5339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466" y="1814671"/>
            <a:ext cx="9818370" cy="5132568"/>
          </a:xfrm>
          <a:prstGeom prst="rect">
            <a:avLst/>
          </a:prstGeom>
        </p:spPr>
        <p:txBody>
          <a:bodyPr vert="horz" lIns="106788" tIns="53394" rIns="106788" bIns="5339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5466" y="7208279"/>
            <a:ext cx="2545504" cy="414061"/>
          </a:xfrm>
          <a:prstGeom prst="rect">
            <a:avLst/>
          </a:prstGeom>
        </p:spPr>
        <p:txBody>
          <a:bodyPr vert="horz" lIns="106788" tIns="53394" rIns="106788" bIns="5339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7667"/>
            <a:fld id="{5EDD7570-69FD-41EE-8262-8DF759219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67667"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27345" y="7208279"/>
            <a:ext cx="3454611" cy="414061"/>
          </a:xfrm>
          <a:prstGeom prst="rect">
            <a:avLst/>
          </a:prstGeom>
        </p:spPr>
        <p:txBody>
          <a:bodyPr vert="horz" lIns="106788" tIns="53394" rIns="106788" bIns="5339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766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18332" y="7208279"/>
            <a:ext cx="2545504" cy="414061"/>
          </a:xfrm>
          <a:prstGeom prst="rect">
            <a:avLst/>
          </a:prstGeom>
        </p:spPr>
        <p:txBody>
          <a:bodyPr vert="horz" lIns="106788" tIns="53394" rIns="106788" bIns="5339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7667"/>
            <a:fld id="{B7BA8408-DBAC-4BD4-9B19-0D574C8A10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6766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67881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455" indent="-400455" algn="l" defTabSz="10678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7653" indent="-333713" algn="l" defTabSz="106788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851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791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732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672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612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553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38493" indent="-266970" algn="l" defTabSz="10678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940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881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821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761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702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642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583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523" algn="l" defTabSz="10678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" y="857"/>
            <a:ext cx="10908792" cy="7775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99" y="216174"/>
            <a:ext cx="9937104" cy="1026838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Summer Font" panose="020B0606030504020204" pitchFamily="34" charset="-52"/>
                <a:ea typeface="Calibri" panose="020F0502020204030204" pitchFamily="34" charset="0"/>
                <a:cs typeface="Summer Font" panose="020B0606030504020204" pitchFamily="34" charset="-52"/>
              </a:rPr>
              <a:t>ПЛАН РЕСТОРАНА </a:t>
            </a:r>
            <a:r>
              <a:rPr lang="en-US" sz="6000" dirty="0">
                <a:solidFill>
                  <a:schemeClr val="bg1"/>
                </a:solidFill>
                <a:latin typeface="Summer Font" panose="020B0606030504020204" pitchFamily="34" charset="-52"/>
                <a:ea typeface="Calibri" panose="020F0502020204030204" pitchFamily="34" charset="0"/>
                <a:cs typeface="Summer Font" panose="020B0606030504020204" pitchFamily="34" charset="-52"/>
              </a:rPr>
              <a:t>TERRINE </a:t>
            </a:r>
            <a:endParaRPr lang="ru-RU" sz="6000" dirty="0">
              <a:solidFill>
                <a:schemeClr val="bg1"/>
              </a:solidFill>
              <a:latin typeface="Summer Font" panose="020B0606030504020204" pitchFamily="34" charset="-52"/>
              <a:cs typeface="Summer Font" panose="020B0606030504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5269601" y="4139002"/>
            <a:ext cx="711180" cy="30777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С</a:t>
            </a:r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цена</a:t>
            </a:r>
            <a:endParaRPr lang="ru-RU" sz="1400" dirty="0">
              <a:latin typeface="HelveticaNeueCyr" panose="0200050304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4331" y="2302931"/>
            <a:ext cx="1361864" cy="3144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П</a:t>
            </a:r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резидиум</a:t>
            </a:r>
            <a:endParaRPr lang="ru-RU" sz="1400" dirty="0">
              <a:latin typeface="HelveticaNeueCyr" panose="0200050304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0274" y="5544765"/>
            <a:ext cx="1230741" cy="3144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Малый зал</a:t>
            </a:r>
            <a:endParaRPr lang="ru-RU" sz="1400" dirty="0">
              <a:latin typeface="HelveticaNeueCyr" panose="02000503040000020004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0634" y="5398263"/>
            <a:ext cx="928694" cy="3144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Камин</a:t>
            </a:r>
            <a:endParaRPr lang="ru-RU" sz="1400" dirty="0">
              <a:latin typeface="HelveticaNeueCyr" panose="02000503040000020004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8382" y="3286150"/>
            <a:ext cx="766628" cy="34608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600" dirty="0">
                <a:latin typeface="HelveticaNeueCyr" panose="02000503040000020004" pitchFamily="50" charset="-52"/>
                <a:cs typeface="Arial" pitchFamily="34" charset="0"/>
              </a:rPr>
              <a:t>Вход</a:t>
            </a:r>
            <a:endParaRPr lang="ru-RU" sz="1600" dirty="0">
              <a:latin typeface="HelveticaNeueCyr" panose="02000503040000020004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5988294" y="4221775"/>
            <a:ext cx="1006146" cy="31184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Фуршет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0274" y="5112718"/>
            <a:ext cx="1512168" cy="3144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1400" dirty="0">
                <a:latin typeface="HelveticaNeueCyr" panose="02000503040000020004" pitchFamily="50" charset="-52"/>
                <a:cs typeface="Arial" pitchFamily="34" charset="0"/>
              </a:rPr>
              <a:t>Диванная зона</a:t>
            </a:r>
            <a:endParaRPr lang="ru-RU" sz="1400" dirty="0">
              <a:latin typeface="HelveticaNeueCyr" panose="02000503040000020004" pitchFamily="50" charset="-52"/>
            </a:endParaRPr>
          </a:p>
        </p:txBody>
      </p:sp>
      <p:pic>
        <p:nvPicPr>
          <p:cNvPr id="11" name="Рисунок 10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160" y="2105577"/>
            <a:ext cx="557496" cy="561719"/>
          </a:xfrm>
          <a:prstGeom prst="rect">
            <a:avLst/>
          </a:prstGeom>
        </p:spPr>
      </p:pic>
      <p:pic>
        <p:nvPicPr>
          <p:cNvPr id="12" name="Рисунок 11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3007" y="2627782"/>
            <a:ext cx="557496" cy="561719"/>
          </a:xfrm>
          <a:prstGeom prst="rect">
            <a:avLst/>
          </a:prstGeom>
        </p:spPr>
      </p:pic>
      <p:pic>
        <p:nvPicPr>
          <p:cNvPr id="13" name="Рисунок 12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669" y="3547760"/>
            <a:ext cx="557496" cy="553083"/>
          </a:xfrm>
          <a:prstGeom prst="rect">
            <a:avLst/>
          </a:prstGeom>
        </p:spPr>
      </p:pic>
      <p:pic>
        <p:nvPicPr>
          <p:cNvPr id="14" name="Рисунок 13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165" y="2783090"/>
            <a:ext cx="557496" cy="561719"/>
          </a:xfrm>
          <a:prstGeom prst="rect">
            <a:avLst/>
          </a:prstGeom>
        </p:spPr>
      </p:pic>
      <p:pic>
        <p:nvPicPr>
          <p:cNvPr id="15" name="Рисунок 14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4143" y="1985410"/>
            <a:ext cx="557496" cy="561719"/>
          </a:xfrm>
          <a:prstGeom prst="rect">
            <a:avLst/>
          </a:prstGeom>
        </p:spPr>
      </p:pic>
      <p:pic>
        <p:nvPicPr>
          <p:cNvPr id="16" name="Рисунок 15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4390" y="2580800"/>
            <a:ext cx="557496" cy="561719"/>
          </a:xfrm>
          <a:prstGeom prst="rect">
            <a:avLst/>
          </a:prstGeom>
        </p:spPr>
      </p:pic>
      <p:pic>
        <p:nvPicPr>
          <p:cNvPr id="17" name="Рисунок 16" descr="стол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159" y="2001058"/>
            <a:ext cx="557496" cy="561719"/>
          </a:xfrm>
          <a:prstGeom prst="rect">
            <a:avLst/>
          </a:prstGeom>
        </p:spPr>
      </p:pic>
      <p:pic>
        <p:nvPicPr>
          <p:cNvPr id="18" name="Рисунок 17" descr="фурше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22465" y="1551964"/>
            <a:ext cx="453923" cy="1095823"/>
          </a:xfrm>
          <a:prstGeom prst="rect">
            <a:avLst/>
          </a:prstGeom>
        </p:spPr>
      </p:pic>
      <p:pic>
        <p:nvPicPr>
          <p:cNvPr id="19" name="Рисунок 18" descr="сце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6447" y="4408241"/>
            <a:ext cx="1448816" cy="973584"/>
          </a:xfrm>
          <a:prstGeom prst="rect">
            <a:avLst/>
          </a:prstGeom>
        </p:spPr>
      </p:pic>
      <p:pic>
        <p:nvPicPr>
          <p:cNvPr id="20" name="Рисунок 19" descr="фурше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611056" y="4139000"/>
            <a:ext cx="378895" cy="9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2"/>
            <a:ext cx="10909491" cy="7840175"/>
          </a:xfrm>
          <a:prstGeom prst="rect">
            <a:avLst/>
          </a:prstGeom>
        </p:spPr>
      </p:pic>
      <p:pic>
        <p:nvPicPr>
          <p:cNvPr id="1031" name="Picture 7" descr="D:\Freelance\Victoriya_PR\Zal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87" y="1808272"/>
            <a:ext cx="5447052" cy="52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76997" y="3503910"/>
            <a:ext cx="1132905" cy="284968"/>
          </a:xfrm>
          <a:prstGeom prst="rect">
            <a:avLst/>
          </a:prstGeom>
        </p:spPr>
        <p:txBody>
          <a:bodyPr wrap="square" lIns="93611" tIns="46805" rIns="93611" bIns="46805">
            <a:spAutoFit/>
          </a:bodyPr>
          <a:lstStyle/>
          <a:p>
            <a:pPr defTabSz="1067608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Фуршет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74903" y="1402730"/>
            <a:ext cx="7126856" cy="411621"/>
          </a:xfrm>
          <a:prstGeom prst="rect">
            <a:avLst/>
          </a:prstGeom>
        </p:spPr>
        <p:txBody>
          <a:bodyPr wrap="square" lIns="93611" tIns="46805" rIns="93611" bIns="46805">
            <a:spAutoFit/>
          </a:bodyPr>
          <a:lstStyle/>
          <a:p>
            <a:pPr algn="ctr" defTabSz="1067608"/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250496" y="2397632"/>
            <a:ext cx="615285" cy="691808"/>
            <a:chOff x="3044889" y="2324906"/>
            <a:chExt cx="603019" cy="672462"/>
          </a:xfrm>
        </p:grpSpPr>
        <p:pic>
          <p:nvPicPr>
            <p:cNvPr id="1032" name="Picture 8" descr="D:\Freelance\Victoriya_PR\STOL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889" y="2515697"/>
              <a:ext cx="603019" cy="30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3070035" y="2324906"/>
              <a:ext cx="548473" cy="159581"/>
              <a:chOff x="3039373" y="2315726"/>
              <a:chExt cx="573803" cy="168592"/>
            </a:xfrm>
          </p:grpSpPr>
          <p:pic>
            <p:nvPicPr>
              <p:cNvPr id="1033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373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0352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519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Группа 42"/>
            <p:cNvGrpSpPr/>
            <p:nvPr/>
          </p:nvGrpSpPr>
          <p:grpSpPr>
            <a:xfrm rot="10800000">
              <a:off x="3067660" y="2837787"/>
              <a:ext cx="548473" cy="159581"/>
              <a:chOff x="3039373" y="2315726"/>
              <a:chExt cx="573803" cy="168592"/>
            </a:xfrm>
          </p:grpSpPr>
          <p:pic>
            <p:nvPicPr>
              <p:cNvPr id="44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373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0352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519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" name="Группа 58"/>
          <p:cNvGrpSpPr/>
          <p:nvPr/>
        </p:nvGrpSpPr>
        <p:grpSpPr>
          <a:xfrm>
            <a:off x="3865782" y="2397945"/>
            <a:ext cx="615285" cy="691808"/>
            <a:chOff x="3044889" y="2324906"/>
            <a:chExt cx="603019" cy="672462"/>
          </a:xfrm>
        </p:grpSpPr>
        <p:pic>
          <p:nvPicPr>
            <p:cNvPr id="60" name="Picture 8" descr="D:\Freelance\Victoriya_PR\STOL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889" y="2515697"/>
              <a:ext cx="603019" cy="30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Группа 60"/>
            <p:cNvGrpSpPr/>
            <p:nvPr/>
          </p:nvGrpSpPr>
          <p:grpSpPr>
            <a:xfrm>
              <a:off x="3070035" y="2324906"/>
              <a:ext cx="548473" cy="159581"/>
              <a:chOff x="3039373" y="2315726"/>
              <a:chExt cx="573803" cy="168592"/>
            </a:xfrm>
          </p:grpSpPr>
          <p:pic>
            <p:nvPicPr>
              <p:cNvPr id="66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373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0352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519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" name="Группа 61"/>
            <p:cNvGrpSpPr/>
            <p:nvPr/>
          </p:nvGrpSpPr>
          <p:grpSpPr>
            <a:xfrm rot="10800000">
              <a:off x="3067660" y="2837787"/>
              <a:ext cx="548473" cy="159581"/>
              <a:chOff x="3039373" y="2315726"/>
              <a:chExt cx="573803" cy="168592"/>
            </a:xfrm>
          </p:grpSpPr>
          <p:pic>
            <p:nvPicPr>
              <p:cNvPr id="63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373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0352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9" descr="D:\Freelance\Victoriya_PR\STUL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519" y="2315726"/>
                <a:ext cx="171657" cy="16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0" name="Picture 8" descr="D:\Freelance\Victoriya_PR\STO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67" y="2593913"/>
            <a:ext cx="615285" cy="3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9" descr="D:\Freelance\Victoriya_PR\STU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24" y="2397633"/>
            <a:ext cx="167417" cy="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D:\Freelance\Victoriya_PR\STU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92" y="2397633"/>
            <a:ext cx="167417" cy="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D:\Freelance\Victoriya_PR\STU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37" y="2397633"/>
            <a:ext cx="167417" cy="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D:\Freelance\Victoriya_PR\STU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96514" y="2925271"/>
            <a:ext cx="167417" cy="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D:\Freelance\Victoriya_PR\STU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90746" y="2925271"/>
            <a:ext cx="167417" cy="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D:\Freelance\Victoriya_PR\STU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04301" y="2925271"/>
            <a:ext cx="167417" cy="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Freelance\Victoriya_PR\STOL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15" y="4338346"/>
            <a:ext cx="194942" cy="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648681" y="4008987"/>
            <a:ext cx="362435" cy="650676"/>
            <a:chOff x="1602284" y="3560937"/>
            <a:chExt cx="702508" cy="125087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602284" y="3560937"/>
              <a:ext cx="702507" cy="623131"/>
              <a:chOff x="1443981" y="3595329"/>
              <a:chExt cx="1009401" cy="895350"/>
            </a:xfrm>
          </p:grpSpPr>
          <p:pic>
            <p:nvPicPr>
              <p:cNvPr id="1034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69" y="4071578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D:\Freelance\Victoriya_PR\STOL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34245" y="3771541"/>
                <a:ext cx="895350" cy="54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71" y="3646045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602285" y="4188678"/>
              <a:ext cx="702507" cy="623131"/>
              <a:chOff x="1443981" y="3595329"/>
              <a:chExt cx="1009401" cy="895350"/>
            </a:xfrm>
          </p:grpSpPr>
          <p:pic>
            <p:nvPicPr>
              <p:cNvPr id="86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69" y="4071578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1" descr="D:\Freelance\Victoriya_PR\STOL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34245" y="3771541"/>
                <a:ext cx="895350" cy="54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71" y="3646045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9" name="Группа 88"/>
          <p:cNvGrpSpPr/>
          <p:nvPr/>
        </p:nvGrpSpPr>
        <p:grpSpPr>
          <a:xfrm>
            <a:off x="4648683" y="4659663"/>
            <a:ext cx="362434" cy="324139"/>
            <a:chOff x="1443981" y="3595329"/>
            <a:chExt cx="1009401" cy="895350"/>
          </a:xfrm>
        </p:grpSpPr>
        <p:pic>
          <p:nvPicPr>
            <p:cNvPr id="90" name="Picture 10" descr="D:\Freelance\Victoriya_PR\STUL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8269" y="4071578"/>
              <a:ext cx="3619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1" descr="D:\Freelance\Victoriya_PR\STOL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34245" y="3771541"/>
              <a:ext cx="895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D:\Freelance\Victoriya_PR\STUL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8271" y="3646045"/>
              <a:ext cx="3619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Группа 92"/>
          <p:cNvGrpSpPr/>
          <p:nvPr/>
        </p:nvGrpSpPr>
        <p:grpSpPr>
          <a:xfrm>
            <a:off x="4648683" y="4983804"/>
            <a:ext cx="362434" cy="324139"/>
            <a:chOff x="1443981" y="3595329"/>
            <a:chExt cx="1009401" cy="895350"/>
          </a:xfrm>
        </p:grpSpPr>
        <p:pic>
          <p:nvPicPr>
            <p:cNvPr id="94" name="Picture 10" descr="D:\Freelance\Victoriya_PR\STUL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8269" y="4071578"/>
              <a:ext cx="3619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1" descr="D:\Freelance\Victoriya_PR\STOL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34245" y="3771541"/>
              <a:ext cx="895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0" descr="D:\Freelance\Victoriya_PR\STUL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8271" y="3646045"/>
              <a:ext cx="3619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" name="Picture 10" descr="D:\Freelance\Victoriya_PR\STUL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70" y="3826272"/>
            <a:ext cx="129962" cy="1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1" descr="D:\Freelance\Victoriya_PR\STOL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979" y="3995149"/>
            <a:ext cx="321484" cy="1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D:\Freelance\Victoriya_PR\STUL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61" y="3826273"/>
            <a:ext cx="129962" cy="1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Группа 99"/>
          <p:cNvGrpSpPr/>
          <p:nvPr/>
        </p:nvGrpSpPr>
        <p:grpSpPr>
          <a:xfrm rot="5400000">
            <a:off x="4989147" y="3848247"/>
            <a:ext cx="365428" cy="321484"/>
            <a:chOff x="1443981" y="3595329"/>
            <a:chExt cx="1009401" cy="895350"/>
          </a:xfrm>
        </p:grpSpPr>
        <p:pic>
          <p:nvPicPr>
            <p:cNvPr id="101" name="Picture 10" descr="D:\Freelance\Victoriya_PR\STUL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8269" y="4071578"/>
              <a:ext cx="3619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1" descr="D:\Freelance\Victoriya_PR\STOL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34245" y="3771541"/>
              <a:ext cx="895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" descr="D:\Freelance\Victoriya_PR\STUL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8271" y="3646045"/>
              <a:ext cx="3619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Группа 106"/>
          <p:cNvGrpSpPr/>
          <p:nvPr/>
        </p:nvGrpSpPr>
        <p:grpSpPr>
          <a:xfrm rot="16200000">
            <a:off x="5151076" y="4985268"/>
            <a:ext cx="365429" cy="645346"/>
            <a:chOff x="1602284" y="3560937"/>
            <a:chExt cx="702508" cy="1250872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1602284" y="3560937"/>
              <a:ext cx="702507" cy="623131"/>
              <a:chOff x="1443981" y="3595329"/>
              <a:chExt cx="1009401" cy="895350"/>
            </a:xfrm>
          </p:grpSpPr>
          <p:pic>
            <p:nvPicPr>
              <p:cNvPr id="113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69" y="4071578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11" descr="D:\Freelance\Victoriya_PR\STOL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34245" y="3771541"/>
                <a:ext cx="895350" cy="54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71" y="3646045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Группа 108"/>
            <p:cNvGrpSpPr/>
            <p:nvPr/>
          </p:nvGrpSpPr>
          <p:grpSpPr>
            <a:xfrm>
              <a:off x="1602285" y="4188678"/>
              <a:ext cx="702507" cy="623131"/>
              <a:chOff x="1443981" y="3595329"/>
              <a:chExt cx="1009401" cy="895350"/>
            </a:xfrm>
          </p:grpSpPr>
          <p:pic>
            <p:nvPicPr>
              <p:cNvPr id="110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69" y="4071578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1" descr="D:\Freelance\Victoriya_PR\STOL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34245" y="3771541"/>
                <a:ext cx="895350" cy="54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71" y="3646045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6" name="Группа 115"/>
          <p:cNvGrpSpPr/>
          <p:nvPr/>
        </p:nvGrpSpPr>
        <p:grpSpPr>
          <a:xfrm rot="10800000">
            <a:off x="5467736" y="4474551"/>
            <a:ext cx="362435" cy="650676"/>
            <a:chOff x="1602284" y="3560937"/>
            <a:chExt cx="702508" cy="1250872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1602284" y="3560937"/>
              <a:ext cx="702507" cy="623131"/>
              <a:chOff x="1443981" y="3595329"/>
              <a:chExt cx="1009401" cy="895350"/>
            </a:xfrm>
          </p:grpSpPr>
          <p:pic>
            <p:nvPicPr>
              <p:cNvPr id="122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69" y="4071578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1" descr="D:\Freelance\Victoriya_PR\STOL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34245" y="3771541"/>
                <a:ext cx="895350" cy="54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71" y="3646045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8" name="Группа 117"/>
            <p:cNvGrpSpPr/>
            <p:nvPr/>
          </p:nvGrpSpPr>
          <p:grpSpPr>
            <a:xfrm>
              <a:off x="1602285" y="4188678"/>
              <a:ext cx="702507" cy="623131"/>
              <a:chOff x="1443981" y="3595329"/>
              <a:chExt cx="1009401" cy="895350"/>
            </a:xfrm>
          </p:grpSpPr>
          <p:pic>
            <p:nvPicPr>
              <p:cNvPr id="119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69" y="4071578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1" descr="D:\Freelance\Victoriya_PR\STOL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34245" y="3771541"/>
                <a:ext cx="895350" cy="54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0" descr="D:\Freelance\Victoriya_PR\STUL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58271" y="3646045"/>
                <a:ext cx="3619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9" name="Прямоугольник 78"/>
          <p:cNvSpPr/>
          <p:nvPr/>
        </p:nvSpPr>
        <p:spPr>
          <a:xfrm>
            <a:off x="6336325" y="1888432"/>
            <a:ext cx="1132905" cy="284968"/>
          </a:xfrm>
          <a:prstGeom prst="rect">
            <a:avLst/>
          </a:prstGeom>
        </p:spPr>
        <p:txBody>
          <a:bodyPr wrap="square" lIns="93611" tIns="46805" rIns="93611" bIns="46805">
            <a:spAutoFit/>
          </a:bodyPr>
          <a:lstStyle/>
          <a:p>
            <a:pPr defTabSz="1067608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Вход</a:t>
            </a:r>
          </a:p>
        </p:txBody>
      </p:sp>
      <p:cxnSp>
        <p:nvCxnSpPr>
          <p:cNvPr id="3" name="Прямая со стрелкой 2"/>
          <p:cNvCxnSpPr>
            <a:endCxn id="1036" idx="1"/>
          </p:cNvCxnSpPr>
          <p:nvPr/>
        </p:nvCxnSpPr>
        <p:spPr>
          <a:xfrm flipV="1">
            <a:off x="3889015" y="4636622"/>
            <a:ext cx="1122103" cy="266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9384" y="4748715"/>
            <a:ext cx="1428356" cy="664926"/>
          </a:xfrm>
          <a:prstGeom prst="rect">
            <a:avLst/>
          </a:prstGeom>
        </p:spPr>
        <p:txBody>
          <a:bodyPr wrap="square" lIns="93611" tIns="46805" rIns="93611" bIns="46805">
            <a:spAutoFit/>
          </a:bodyPr>
          <a:lstStyle/>
          <a:p>
            <a:pPr algn="r" defTabSz="1067608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Рабочая зона кулинарной кухни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193230" y="2406991"/>
            <a:ext cx="1428356" cy="279190"/>
          </a:xfrm>
          <a:prstGeom prst="rect">
            <a:avLst/>
          </a:prstGeom>
        </p:spPr>
        <p:txBody>
          <a:bodyPr wrap="square" lIns="93611" tIns="46805" rIns="93611" bIns="46805">
            <a:spAutoFit/>
          </a:bodyPr>
          <a:lstStyle/>
          <a:p>
            <a:pPr algn="r" defTabSz="1067608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Обеденная зона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2589212" y="2678589"/>
            <a:ext cx="851932" cy="17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8" descr="D:\Freelance\Victoriya_PR\STO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0246" y="3453845"/>
            <a:ext cx="620368" cy="3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 стрелкой 82"/>
          <p:cNvCxnSpPr/>
          <p:nvPr/>
        </p:nvCxnSpPr>
        <p:spPr>
          <a:xfrm flipV="1">
            <a:off x="3975144" y="3503911"/>
            <a:ext cx="531577" cy="142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 descr="напис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8376" y="901863"/>
            <a:ext cx="6142264" cy="9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9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21</Words>
  <Application>Microsoft Office PowerPoint</Application>
  <PresentationFormat>Произвольный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99</cp:revision>
  <cp:lastPrinted>2017-08-06T21:50:35Z</cp:lastPrinted>
  <dcterms:created xsi:type="dcterms:W3CDTF">2016-10-10T09:13:56Z</dcterms:created>
  <dcterms:modified xsi:type="dcterms:W3CDTF">2018-09-12T09:38:04Z</dcterms:modified>
</cp:coreProperties>
</file>