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8E1E"/>
    <a:srgbClr val="B471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91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40F7757A-418F-48DE-B912-133442B265D1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CEBE126B-C4BC-477C-B0A1-47ABFB0ECA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">
        <p:split orient="vert"/>
      </p:transition>
    </mc:Choice>
    <mc:Fallback>
      <p:transition advClick="0" advTm="10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7757A-418F-48DE-B912-133442B265D1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126B-C4BC-477C-B0A1-47ABFB0ECA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">
        <p:split orient="vert"/>
      </p:transition>
    </mc:Choice>
    <mc:Fallback>
      <p:transition advClick="0" advTm="10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7757A-418F-48DE-B912-133442B265D1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126B-C4BC-477C-B0A1-47ABFB0ECA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">
        <p:split orient="vert"/>
      </p:transition>
    </mc:Choice>
    <mc:Fallback>
      <p:transition advClick="0" advTm="10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7757A-418F-48DE-B912-133442B265D1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126B-C4BC-477C-B0A1-47ABFB0ECA7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">
        <p:split orient="vert"/>
      </p:transition>
    </mc:Choice>
    <mc:Fallback>
      <p:transition advClick="0" advTm="10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7757A-418F-48DE-B912-133442B265D1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126B-C4BC-477C-B0A1-47ABFB0ECA7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">
        <p:split orient="vert"/>
      </p:transition>
    </mc:Choice>
    <mc:Fallback>
      <p:transition advClick="0" advTm="10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7757A-418F-48DE-B912-133442B265D1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126B-C4BC-477C-B0A1-47ABFB0ECA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">
        <p:split orient="vert"/>
      </p:transition>
    </mc:Choice>
    <mc:Fallback>
      <p:transition advClick="0" advTm="10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7757A-418F-48DE-B912-133442B265D1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126B-C4BC-477C-B0A1-47ABFB0ECA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">
        <p:split orient="vert"/>
      </p:transition>
    </mc:Choice>
    <mc:Fallback>
      <p:transition advClick="0" advTm="10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40F7757A-418F-48DE-B912-133442B265D1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CEBE126B-C4BC-477C-B0A1-47ABFB0ECA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">
        <p:split orient="vert"/>
      </p:transition>
    </mc:Choice>
    <mc:Fallback>
      <p:transition advClick="0" advTm="10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40F7757A-418F-48DE-B912-133442B265D1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CEBE126B-C4BC-477C-B0A1-47ABFB0ECA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">
        <p:split orient="vert"/>
      </p:transition>
    </mc:Choice>
    <mc:Fallback>
      <p:transition advClick="0" advTm="10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7757A-418F-48DE-B912-133442B265D1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126B-C4BC-477C-B0A1-47ABFB0ECA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">
        <p:split orient="vert"/>
      </p:transition>
    </mc:Choice>
    <mc:Fallback>
      <p:transition advClick="0" advTm="10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7757A-418F-48DE-B912-133442B265D1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126B-C4BC-477C-B0A1-47ABFB0ECA7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">
        <p:split orient="vert"/>
      </p:transition>
    </mc:Choice>
    <mc:Fallback>
      <p:transition advClick="0" advTm="10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40F7757A-418F-48DE-B912-133442B265D1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EBE126B-C4BC-477C-B0A1-47ABFB0ECA7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>
    <mc:Choice xmlns:p14="http://schemas.microsoft.com/office/powerpoint/2010/main" Requires="p14">
      <p:transition p14:dur="100" advClick="0" advTm="100">
        <p:split orient="vert"/>
      </p:transition>
    </mc:Choice>
    <mc:Fallback>
      <p:transition advClick="0" advTm="100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1027" y="130702"/>
            <a:ext cx="7164288" cy="2160240"/>
          </a:xfrm>
        </p:spPr>
        <p:txBody>
          <a:bodyPr>
            <a:noAutofit/>
          </a:bodyPr>
          <a:lstStyle/>
          <a:p>
            <a:pPr algn="l"/>
            <a:r>
              <a:rPr lang="ru-RU" sz="6000" dirty="0" smtClean="0">
                <a:solidFill>
                  <a:srgbClr val="E28E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               </a:t>
            </a:r>
            <a:endParaRPr lang="ru-RU" sz="7200" b="1" dirty="0">
              <a:solidFill>
                <a:srgbClr val="B4711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3429000"/>
            <a:ext cx="3848472" cy="2016224"/>
          </a:xfrm>
        </p:spPr>
        <p:txBody>
          <a:bodyPr>
            <a:noAutofit/>
          </a:bodyPr>
          <a:lstStyle/>
          <a:p>
            <a:r>
              <a:rPr lang="ru-RU" sz="3200" i="1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Приглашает к себе в гости!!!</a:t>
            </a:r>
            <a:endParaRPr lang="ru-RU" sz="3200" i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10822"/>
            <a:ext cx="6955110" cy="18581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996952"/>
            <a:ext cx="2376264" cy="2575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809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">
        <p:split orient="vert"/>
      </p:transition>
    </mc:Choice>
    <mc:Fallback>
      <p:transition advClick="0" advTm="1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92694"/>
            <a:ext cx="7560839" cy="55446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97274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">
        <p:split orient="vert"/>
      </p:transition>
    </mc:Choice>
    <mc:Fallback>
      <p:transition advClick="0" advTm="1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25" y="685024"/>
            <a:ext cx="4552164" cy="5472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686868"/>
            <a:ext cx="3024976" cy="5470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72289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">
        <p:split orient="vert"/>
      </p:transition>
    </mc:Choice>
    <mc:Fallback>
      <p:transition advClick="0" advTm="1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20688"/>
            <a:ext cx="5400600" cy="5544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6300192" y="2469993"/>
            <a:ext cx="1656184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E28E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Маленькие переговорные                почасовая оплата</a:t>
            </a:r>
            <a:endParaRPr lang="ru-RU" sz="1200" dirty="0">
              <a:solidFill>
                <a:srgbClr val="E28E1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568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">
        <p:split orient="vert"/>
      </p:transition>
    </mc:Choice>
    <mc:Fallback>
      <p:transition advClick="0" advTm="1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7" y="620688"/>
            <a:ext cx="7255567" cy="54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8746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">
        <p:split orient="vert"/>
      </p:transition>
    </mc:Choice>
    <mc:Fallback>
      <p:transition advClick="0" advTm="1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692696"/>
            <a:ext cx="6048671" cy="5544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4819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">
        <p:split orient="vert"/>
      </p:transition>
    </mc:Choice>
    <mc:Fallback>
      <p:transition advClick="0" advTm="1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Другая 2">
      <a:dk1>
        <a:srgbClr val="46464A"/>
      </a:dk1>
      <a:lt1>
        <a:srgbClr val="FFFFFF"/>
      </a:lt1>
      <a:dk2>
        <a:srgbClr val="FFFFFF"/>
      </a:dk2>
      <a:lt2>
        <a:srgbClr val="E86116"/>
      </a:lt2>
      <a:accent1>
        <a:srgbClr val="FFFFFF"/>
      </a:accent1>
      <a:accent2>
        <a:srgbClr val="D05714"/>
      </a:accent2>
      <a:accent3>
        <a:srgbClr val="BEAE98"/>
      </a:accent3>
      <a:accent4>
        <a:srgbClr val="D05714"/>
      </a:accent4>
      <a:accent5>
        <a:srgbClr val="9C8265"/>
      </a:accent5>
      <a:accent6>
        <a:srgbClr val="8D6974"/>
      </a:accent6>
      <a:hlink>
        <a:srgbClr val="46464A"/>
      </a:hlink>
      <a:folHlink>
        <a:srgbClr val="D05714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72</TotalTime>
  <Words>11</Words>
  <Application>Microsoft Office PowerPoint</Application>
  <PresentationFormat>Экран (4:3)</PresentationFormat>
  <Paragraphs>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Кнопка</vt:lpstr>
      <vt:lpstr>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Letobank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SKVcoworking</dc:title>
  <dc:creator>techsupport</dc:creator>
  <cp:lastModifiedBy>techsupport</cp:lastModifiedBy>
  <cp:revision>4</cp:revision>
  <dcterms:created xsi:type="dcterms:W3CDTF">2021-01-29T14:13:17Z</dcterms:created>
  <dcterms:modified xsi:type="dcterms:W3CDTF">2021-01-29T15:26:09Z</dcterms:modified>
</cp:coreProperties>
</file>