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conomica-boldItalic.fntdata"/><Relationship Id="rId6" Type="http://schemas.openxmlformats.org/officeDocument/2006/relationships/slide" Target="slides/slide1.xml"/><Relationship Id="rId18" Type="http://schemas.openxmlformats.org/officeDocument/2006/relationships/font" Target="fonts/Economic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575d3f1d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575d3f1d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575d3f1d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575d3f1d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575d3f1d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575d3f1d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575d3f1d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575d3f1d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575d3f1d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575d3f1d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575d3f1d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575d3f1d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575d3f1d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575d3f1d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575d3f1d2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575d3f1d2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575d3f1d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575d3f1d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gateseveninfo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4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528225"/>
            <a:ext cx="3054600" cy="13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0"/>
              <a:t>GATE7</a:t>
            </a:r>
            <a:endParaRPr sz="70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73"/>
            <a:ext cx="3054600" cy="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ru" sz="52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panoramic restaurant</a:t>
            </a:r>
            <a:endParaRPr b="1" sz="52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St. Petersburg, 8 Startovaya Street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/>
              <a:t>900 91 77</a:t>
            </a:r>
            <a:endParaRPr sz="4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2668800" y="1989325"/>
            <a:ext cx="3806400" cy="18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Economica"/>
                <a:ea typeface="Economica"/>
                <a:cs typeface="Economica"/>
                <a:sym typeface="Economica"/>
              </a:rPr>
              <a:t>900-91-77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3"/>
              </a:rPr>
              <a:t>gateseveninfo@gmail.com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latin typeface="Economica"/>
                <a:ea typeface="Economica"/>
                <a:cs typeface="Economica"/>
                <a:sym typeface="Economica"/>
              </a:rPr>
              <a:t>Санкт-Петербург, улица Стартовая 8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latin typeface="Economica"/>
                <a:ea typeface="Economica"/>
                <a:cs typeface="Economica"/>
                <a:sym typeface="Economica"/>
              </a:rPr>
              <a:t>1 этаж БЦ Аэроплаза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24900" y="261775"/>
            <a:ext cx="8520600" cy="6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38"/>
              <a:buFont typeface="Arial"/>
              <a:buNone/>
            </a:pPr>
            <a:r>
              <a:rPr lang="ru" sz="3433">
                <a:latin typeface="Arial"/>
                <a:ea typeface="Arial"/>
                <a:cs typeface="Arial"/>
                <a:sym typeface="Arial"/>
              </a:rPr>
              <a:t>Наша команда</a:t>
            </a:r>
            <a:endParaRPr b="1" sz="5533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6475" y="933775"/>
            <a:ext cx="1629151" cy="244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00" y="933773"/>
            <a:ext cx="1629151" cy="24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337700" y="3594075"/>
            <a:ext cx="2058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Анна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Open Sans"/>
                <a:ea typeface="Open Sans"/>
                <a:cs typeface="Open Sans"/>
                <a:sym typeface="Open Sans"/>
              </a:rPr>
              <a:t>Управляющая ресторана GATE7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396600" y="3601875"/>
            <a:ext cx="199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Open Sans"/>
                <a:ea typeface="Open Sans"/>
                <a:cs typeface="Open Sans"/>
                <a:sym typeface="Open Sans"/>
              </a:rPr>
              <a:t>Юлия, Сергей, Ирина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Open Sans"/>
                <a:ea typeface="Open Sans"/>
                <a:cs typeface="Open Sans"/>
                <a:sym typeface="Open Sans"/>
              </a:rPr>
              <a:t>Официанты</a:t>
            </a:r>
            <a:r>
              <a:rPr lang="ru" sz="900">
                <a:latin typeface="Open Sans"/>
                <a:ea typeface="Open Sans"/>
                <a:cs typeface="Open Sans"/>
                <a:sym typeface="Open Sans"/>
              </a:rPr>
              <a:t> ресторана GATE7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455250" y="933775"/>
            <a:ext cx="4025700" cy="3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Персонал ресторана GATE7 – это тщательно подобранная и проверенная команда профессионалов высочайшего уровня. Как и любой профессионал, каждый член команды GATE7 постоянно совершенствуется в своей профессии, ведь заданный высокий уровень ресторана GATE7 необходимо поддерживать каждый день. </a:t>
            </a:r>
            <a:endParaRPr sz="10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В ресторане GATE7 существует три главных правила:</a:t>
            </a:r>
            <a:endParaRPr sz="10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Качество</a:t>
            </a:r>
            <a:endParaRPr sz="13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0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Только самое свежее</a:t>
            </a:r>
            <a:endParaRPr i="1" sz="10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Каждое утро лучшие и самые свежие продукты отбираются лично шеф-поваром.</a:t>
            </a:r>
            <a:endParaRPr sz="10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Сервис</a:t>
            </a:r>
            <a:endParaRPr sz="13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0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Внимание к каждой детали.</a:t>
            </a:r>
            <a:endParaRPr i="1" sz="10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Персонал ресторана готов угодить даже самому взыскательному гостю.</a:t>
            </a:r>
            <a:endParaRPr sz="10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Традиции</a:t>
            </a:r>
            <a:endParaRPr sz="13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ru" sz="10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Более 2 лет</a:t>
            </a:r>
            <a:endParaRPr i="1" sz="10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Мы гордимся и чтим высокие традиции нашего ресторана.</a:t>
            </a:r>
            <a:endParaRPr sz="10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315925"/>
            <a:ext cx="8520600" cy="7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/>
              <a:t>Шеф-повар ресторана</a:t>
            </a:r>
            <a:r>
              <a:rPr lang="ru" sz="3900"/>
              <a:t> GATE7</a:t>
            </a:r>
            <a:endParaRPr sz="3900"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374750" y="1020050"/>
            <a:ext cx="5379600" cy="36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Меню ресторана GATE7 основано автором и шеф-поваром ресторана.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Литвин Илья — настоящий мастер и фанат своего дела. Формула успеха, заложенная автором проекта очень проста: творческий подход, изысканный вкус в сочетании с высоким уровнем обслуживания. За плечами нашей команды более 1000 успешных мероприятий, благодарных отзывов и довольных гостей. Мы внимательно следим за новинками кейтеринговой индустрии и гастрономическими тенденциями, а самое главное мы любим свою работу и делаем ее с удовольствием.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750" y="1020050"/>
            <a:ext cx="2092849" cy="31400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785325" y="4301575"/>
            <a:ext cx="215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Литвин Илья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Open Sans"/>
                <a:ea typeface="Open Sans"/>
                <a:cs typeface="Open Sans"/>
                <a:sym typeface="Open Sans"/>
              </a:rPr>
              <a:t>шеф-повар ресторана GATE7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Изысканная</a:t>
            </a:r>
            <a:r>
              <a:rPr lang="ru"/>
              <a:t> кухня ресторана Gate7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4138850"/>
            <a:ext cx="8520600" cy="7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latin typeface="Economica"/>
                <a:ea typeface="Economica"/>
                <a:cs typeface="Economica"/>
                <a:sym typeface="Economica"/>
              </a:rPr>
              <a:t>Авторская изысканная кухня, с оттенком многогранности и утонченности никого не оставит равнодушным и подарит яркое послевкусие.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50" y="1299625"/>
            <a:ext cx="1790781" cy="268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5931" y="1299625"/>
            <a:ext cx="2015121" cy="268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0052" y="1299625"/>
            <a:ext cx="1790781" cy="268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3233" y="1299625"/>
            <a:ext cx="1790781" cy="268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РЕСТОРАН GATE7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3269875"/>
            <a:ext cx="8520600" cy="17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Ресторан Gate7 — это особый подход к каждому мероприятию, Ваш праздник продуманный до мелочей. Благодаря стильному и уютному интерьеру, изысканной кухне и высокому уровню обслуживания ресторан Gate7 является идеальным местом для проведения любых торжественных мероприятий.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25" y="1299625"/>
            <a:ext cx="2727439" cy="181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3264" y="1299625"/>
            <a:ext cx="2727439" cy="181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104" y="1299625"/>
            <a:ext cx="2727439" cy="181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80"/>
              <a:t>ОСНОВНЫЕ ПРЕИМУЩЕСТВА</a:t>
            </a:r>
            <a:r>
              <a:rPr lang="ru" sz="2880"/>
              <a:t> </a:t>
            </a:r>
            <a:r>
              <a:rPr lang="ru" sz="2880"/>
              <a:t>РЕСТОРАНА GATE7</a:t>
            </a:r>
            <a:endParaRPr sz="2880"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Индивидуальный подход к каждому гостю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Высокий уровень обслуживания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Собственный производственный цех, контроль качества на всех этапах производства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Возможность создания меню исходя из концепции мероприятия с привлечением бренд-шефа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Бесплатная дегустация блюд и кондитерских изделий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Удобное расположение, бесплатная парковка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Отсутствие аренды зала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Депозитная система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Опыт организации более 1000 мероприятий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Сервис выездного обслуживания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00" y="2571750"/>
            <a:ext cx="1492952" cy="22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525" y="2571737"/>
            <a:ext cx="1492952" cy="223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ОСНОВНЫЕ </a:t>
            </a:r>
            <a:r>
              <a:rPr lang="ru" sz="2400"/>
              <a:t>ВИДЫ МЕРОПРИЯТИЙ</a:t>
            </a:r>
            <a:r>
              <a:rPr lang="ru" sz="2400"/>
              <a:t> В РЕСТОРАНЕ GATE7 </a:t>
            </a:r>
            <a:endParaRPr sz="2400"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Economica"/>
                <a:ea typeface="Economica"/>
                <a:cs typeface="Economica"/>
                <a:sym typeface="Economica"/>
              </a:rPr>
              <a:t>Свадьба 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Economica"/>
                <a:ea typeface="Economica"/>
                <a:cs typeface="Economica"/>
                <a:sym typeface="Economica"/>
              </a:rPr>
              <a:t>Кофе-брейк 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Economica"/>
                <a:ea typeface="Economica"/>
                <a:cs typeface="Economica"/>
                <a:sym typeface="Economica"/>
              </a:rPr>
              <a:t>Корпоративный банкет 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Economica"/>
                <a:ea typeface="Economica"/>
                <a:cs typeface="Economica"/>
                <a:sym typeface="Economica"/>
              </a:rPr>
              <a:t>Кейтеринг 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Economica"/>
                <a:ea typeface="Economica"/>
                <a:cs typeface="Economica"/>
                <a:sym typeface="Economica"/>
              </a:rPr>
              <a:t>Гала-ужин 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Economica"/>
                <a:ea typeface="Economica"/>
                <a:cs typeface="Economica"/>
                <a:sym typeface="Economica"/>
              </a:rPr>
              <a:t>День Рождения 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latin typeface="Economica"/>
                <a:ea typeface="Economica"/>
                <a:cs typeface="Economica"/>
                <a:sym typeface="Economica"/>
              </a:rPr>
              <a:t>Фуршет 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>
                <a:latin typeface="Economica"/>
                <a:ea typeface="Economica"/>
                <a:cs typeface="Economica"/>
                <a:sym typeface="Economica"/>
              </a:rPr>
              <a:t>Выпускной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797" y="1388125"/>
            <a:ext cx="2018299" cy="302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750" y="1388125"/>
            <a:ext cx="2018299" cy="302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1815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БОЛЬШОЙ ЗАЛ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3848775"/>
            <a:ext cx="8520600" cy="11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latin typeface="Economica"/>
                <a:ea typeface="Economica"/>
                <a:cs typeface="Economica"/>
                <a:sym typeface="Economica"/>
              </a:rPr>
              <a:t>Большой зал расположен на втором этаже ресторана. Красивое и светлое помещение с </a:t>
            </a:r>
            <a:r>
              <a:rPr lang="ru" sz="1500">
                <a:latin typeface="Economica"/>
                <a:ea typeface="Economica"/>
                <a:cs typeface="Economica"/>
                <a:sym typeface="Economica"/>
              </a:rPr>
              <a:t>витражными</a:t>
            </a:r>
            <a:r>
              <a:rPr lang="ru" sz="1500">
                <a:latin typeface="Economica"/>
                <a:ea typeface="Economica"/>
                <a:cs typeface="Economica"/>
                <a:sym typeface="Economica"/>
              </a:rPr>
              <a:t> окнами, панорамным видом на взлетную магистраль самолетов и уютной зоной отдыха. Зал рассчитан на комфортное размещение 50 ваших друзей, родственников и коллег с банкетной рассадкой и 70 гостей – в формате фуршета </a:t>
            </a:r>
            <a:endParaRPr sz="15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00" y="1078925"/>
            <a:ext cx="1846111" cy="27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900" y="1078938"/>
            <a:ext cx="1846101" cy="276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9700" y="1078938"/>
            <a:ext cx="1846101" cy="276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8503" y="1078939"/>
            <a:ext cx="1846101" cy="276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МАЛЫЙ БАНКЕТНЫЙ ЗАЛ</a:t>
            </a:r>
            <a:endParaRPr sz="4000"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3417200"/>
            <a:ext cx="8520600" cy="15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latin typeface="Economica"/>
                <a:ea typeface="Economica"/>
                <a:cs typeface="Economica"/>
                <a:sym typeface="Economica"/>
              </a:rPr>
              <a:t>Малый зал ресторана расположен на первом этаже. Небольшой, но очень уютный банкетный зал отлично подойдет для празднования свадьбы, дня рождения или корпоративного мероприятия в формате банкета (до 25 гостей), фуршета (до 35 персон), а также для церемонии выездной регистрации и приветственного фуршета для гостей. Также малый зал идеально подойдет для проведения бизнес-мероприятий: кофе-брейков, презентаций, семинаров. </a:t>
            </a:r>
            <a:endParaRPr sz="15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99625"/>
            <a:ext cx="2773775" cy="18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8776" y="1299625"/>
            <a:ext cx="2773775" cy="184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6099" y="1299625"/>
            <a:ext cx="2773770" cy="18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