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B424DCB-161B-4454-9758-F997D2D4E13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7B2620-C9CA-4AAB-9C1C-F48762073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2928934"/>
            <a:ext cx="6786578" cy="2732570"/>
          </a:xfrm>
        </p:spPr>
        <p:txBody>
          <a:bodyPr>
            <a:norm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Дачный клуб </a:t>
            </a:r>
            <a:r>
              <a:rPr lang="en-US" sz="4000" dirty="0" smtClean="0"/>
              <a:t>“</a:t>
            </a:r>
            <a:r>
              <a:rPr lang="en-US" sz="4000" dirty="0" err="1" smtClean="0"/>
              <a:t>FunForest</a:t>
            </a:r>
            <a:r>
              <a:rPr lang="en-US" sz="4000" dirty="0" smtClean="0"/>
              <a:t>”</a:t>
            </a:r>
            <a:endParaRPr lang="ru-RU" sz="4000" dirty="0"/>
          </a:p>
        </p:txBody>
      </p:sp>
      <p:pic>
        <p:nvPicPr>
          <p:cNvPr id="5" name="Рисунок 4" descr="IMG_24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571480"/>
            <a:ext cx="6528549" cy="34172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Дискотека</a:t>
            </a:r>
            <a:endParaRPr lang="ru-RU" sz="4000" dirty="0"/>
          </a:p>
        </p:txBody>
      </p:sp>
      <p:pic>
        <p:nvPicPr>
          <p:cNvPr id="4" name="Содержимое 3" descr="IMG_244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00562" y="1142984"/>
            <a:ext cx="428628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_24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9" y="3000372"/>
            <a:ext cx="4183305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28596" y="1285860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От 25.000 руб.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142892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Проживание </a:t>
            </a:r>
            <a:endParaRPr lang="ru-RU" sz="4000" dirty="0"/>
          </a:p>
        </p:txBody>
      </p:sp>
      <p:pic>
        <p:nvPicPr>
          <p:cNvPr id="4" name="Содержимое 3" descr="pxyiTk_sid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57620" y="3929066"/>
            <a:ext cx="4162255" cy="2757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_24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71546"/>
            <a:ext cx="3992758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_24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500174"/>
            <a:ext cx="3949263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00034" y="4643446"/>
            <a:ext cx="3143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/>
                </a:solidFill>
              </a:rPr>
              <a:t>Аренда дома от 6.000 руб. на 4-х гостей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71462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Наша </a:t>
            </a:r>
            <a:r>
              <a:rPr lang="ru-RU" sz="4000" dirty="0" smtClean="0"/>
              <a:t>к</a:t>
            </a:r>
            <a:r>
              <a:rPr lang="ru-RU" sz="4000" dirty="0" smtClean="0"/>
              <a:t>оманда</a:t>
            </a:r>
            <a:endParaRPr lang="ru-RU" sz="4000" dirty="0"/>
          </a:p>
        </p:txBody>
      </p:sp>
      <p:pic>
        <p:nvPicPr>
          <p:cNvPr id="4" name="Содержимое 3" descr="IMG_243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500174"/>
            <a:ext cx="7321878" cy="4873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71604" y="3000372"/>
            <a:ext cx="7467600" cy="1143000"/>
          </a:xfrm>
        </p:spPr>
        <p:txBody>
          <a:bodyPr>
            <a:noAutofit/>
          </a:bodyPr>
          <a:lstStyle/>
          <a:p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Банкетный зал</a:t>
            </a:r>
            <a:endParaRPr lang="ru-RU" sz="4000" dirty="0"/>
          </a:p>
        </p:txBody>
      </p:sp>
      <p:pic>
        <p:nvPicPr>
          <p:cNvPr id="4" name="Содержимое 3" descr="зал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4280566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1285860"/>
            <a:ext cx="3401285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B7CAC463-DA35-4A4D-B722-FEB94E6DC5F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4143380"/>
            <a:ext cx="3714408" cy="24753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85720" y="5643578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Вместимость: 150 человек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428604"/>
            <a:ext cx="6100778" cy="73230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Наши банкеты</a:t>
            </a:r>
            <a:endParaRPr lang="ru-RU" sz="4000" dirty="0"/>
          </a:p>
        </p:txBody>
      </p:sp>
      <p:pic>
        <p:nvPicPr>
          <p:cNvPr id="4" name="Содержимое 3" descr="IMG_9288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571612"/>
            <a:ext cx="3430588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mJyfD8Ra_7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357298"/>
            <a:ext cx="3357586" cy="2239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33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4000504"/>
            <a:ext cx="4071934" cy="2714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43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714876" y="1714488"/>
            <a:ext cx="3357586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4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286256"/>
            <a:ext cx="3714776" cy="246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_24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857232"/>
            <a:ext cx="3510946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42910" y="142852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Банкетное меню: от 2.500 руб. с человека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643314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Фуршет</a:t>
            </a:r>
            <a:r>
              <a:rPr lang="ru-RU" b="1" dirty="0" smtClean="0">
                <a:solidFill>
                  <a:schemeClr val="accent1"/>
                </a:solidFill>
              </a:rPr>
              <a:t>: от 2.000 руб. с человека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7752" y="100010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Барбекю: от 2.000 руб. с человека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7467600" cy="1285852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Командообразование</a:t>
            </a:r>
            <a:endParaRPr lang="ru-RU" sz="4000" dirty="0"/>
          </a:p>
        </p:txBody>
      </p:sp>
      <p:pic>
        <p:nvPicPr>
          <p:cNvPr id="4" name="Содержимое 3" descr="7AsCE2svsBU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571612"/>
            <a:ext cx="3058682" cy="2035935"/>
          </a:xfrm>
        </p:spPr>
      </p:pic>
      <p:pic>
        <p:nvPicPr>
          <p:cNvPr id="5" name="Рисунок 4" descr="722pVI4S5U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214422"/>
            <a:ext cx="3819866" cy="2542598"/>
          </a:xfrm>
          <a:prstGeom prst="rect">
            <a:avLst/>
          </a:prstGeom>
        </p:spPr>
      </p:pic>
      <p:pic>
        <p:nvPicPr>
          <p:cNvPr id="6" name="Рисунок 5" descr="ktVCt_EqZB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3929066"/>
            <a:ext cx="3819866" cy="2542598"/>
          </a:xfrm>
          <a:prstGeom prst="rect">
            <a:avLst/>
          </a:prstGeom>
        </p:spPr>
      </p:pic>
      <p:pic>
        <p:nvPicPr>
          <p:cNvPr id="7" name="Рисунок 6" descr="vPCUpgKjQT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5958" y="4286256"/>
            <a:ext cx="3112416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5776"/>
            <a:ext cx="6643734" cy="1071570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Командообразование</a:t>
            </a:r>
            <a:endParaRPr lang="ru-RU" sz="4000" dirty="0"/>
          </a:p>
        </p:txBody>
      </p:sp>
      <p:pic>
        <p:nvPicPr>
          <p:cNvPr id="4" name="Содержимое 3" descr="8sVdmCL-y1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3906862" cy="2600505"/>
          </a:xfrm>
        </p:spPr>
      </p:pic>
      <p:pic>
        <p:nvPicPr>
          <p:cNvPr id="5" name="Рисунок 4" descr="cFONKloTLY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785794"/>
            <a:ext cx="4346649" cy="2893238"/>
          </a:xfrm>
          <a:prstGeom prst="rect">
            <a:avLst/>
          </a:prstGeom>
        </p:spPr>
      </p:pic>
      <p:pic>
        <p:nvPicPr>
          <p:cNvPr id="6" name="Рисунок 5" descr="chCSJZkyX5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3929066"/>
            <a:ext cx="3571900" cy="2377547"/>
          </a:xfrm>
          <a:prstGeom prst="rect">
            <a:avLst/>
          </a:prstGeom>
        </p:spPr>
      </p:pic>
      <p:pic>
        <p:nvPicPr>
          <p:cNvPr id="7" name="Рисунок 6" descr="gVZiCoYhx2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4214818"/>
            <a:ext cx="3465246" cy="23065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4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Командообразование</a:t>
            </a:r>
            <a:endParaRPr lang="ru-RU" sz="4000" dirty="0"/>
          </a:p>
        </p:txBody>
      </p:sp>
      <p:pic>
        <p:nvPicPr>
          <p:cNvPr id="4" name="Содержимое 3" descr="IMG_244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1357298"/>
            <a:ext cx="385765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4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6082" y="4071942"/>
            <a:ext cx="3507554" cy="2630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4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1357299"/>
            <a:ext cx="4000528" cy="257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Лазертаг</a:t>
            </a:r>
            <a:endParaRPr lang="ru-RU" sz="4000" dirty="0"/>
          </a:p>
        </p:txBody>
      </p:sp>
      <p:pic>
        <p:nvPicPr>
          <p:cNvPr id="4" name="Содержимое 3" descr="9kPQFK8dN9U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7" y="1714488"/>
            <a:ext cx="2894369" cy="1928826"/>
          </a:xfrm>
        </p:spPr>
      </p:pic>
      <p:pic>
        <p:nvPicPr>
          <p:cNvPr id="5" name="Рисунок 4" descr="bwGY8zisY8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785794"/>
            <a:ext cx="4286280" cy="2719109"/>
          </a:xfrm>
          <a:prstGeom prst="rect">
            <a:avLst/>
          </a:prstGeom>
        </p:spPr>
      </p:pic>
      <p:pic>
        <p:nvPicPr>
          <p:cNvPr id="6" name="Рисунок 5" descr="HPa4Tsopqc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3714752"/>
            <a:ext cx="3643338" cy="2050110"/>
          </a:xfrm>
          <a:prstGeom prst="rect">
            <a:avLst/>
          </a:prstGeom>
        </p:spPr>
      </p:pic>
      <p:pic>
        <p:nvPicPr>
          <p:cNvPr id="7" name="Рисунок 6" descr="OuK3HvL-hg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3857628"/>
            <a:ext cx="3323337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71462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Концертная программа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142984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От 100.000 руб.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7" name="Рисунок 6" descr="IMG_24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686" y="1096670"/>
            <a:ext cx="4364842" cy="2908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_24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4075946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152</TotalTime>
  <Words>64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 Дачный клуб “FunForest”</vt:lpstr>
      <vt:lpstr>Банкетный зал</vt:lpstr>
      <vt:lpstr>Наши банкеты</vt:lpstr>
      <vt:lpstr>Слайд 4</vt:lpstr>
      <vt:lpstr>Командообразование</vt:lpstr>
      <vt:lpstr>Командообразование</vt:lpstr>
      <vt:lpstr>Командообразование</vt:lpstr>
      <vt:lpstr>Лазертаг</vt:lpstr>
      <vt:lpstr>Концертная программа</vt:lpstr>
      <vt:lpstr>Дискотека</vt:lpstr>
      <vt:lpstr>Проживание </vt:lpstr>
      <vt:lpstr>Наша команда</vt:lpstr>
      <vt:lpstr>Спасибо за внимание!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12</cp:revision>
  <dcterms:created xsi:type="dcterms:W3CDTF">2019-10-24T14:55:28Z</dcterms:created>
  <dcterms:modified xsi:type="dcterms:W3CDTF">2019-10-24T17:31:00Z</dcterms:modified>
</cp:coreProperties>
</file>