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B424DCB-161B-4454-9758-F997D2D4E13D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97B2620-C9CA-4AAB-9C1C-F487620737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4DCB-161B-4454-9758-F997D2D4E13D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B2620-C9CA-4AAB-9C1C-F487620737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4DCB-161B-4454-9758-F997D2D4E13D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B2620-C9CA-4AAB-9C1C-F487620737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B424DCB-161B-4454-9758-F997D2D4E13D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97B2620-C9CA-4AAB-9C1C-F487620737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B424DCB-161B-4454-9758-F997D2D4E13D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97B2620-C9CA-4AAB-9C1C-F487620737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4DCB-161B-4454-9758-F997D2D4E13D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B2620-C9CA-4AAB-9C1C-F487620737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4DCB-161B-4454-9758-F997D2D4E13D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B2620-C9CA-4AAB-9C1C-F487620737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B424DCB-161B-4454-9758-F997D2D4E13D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97B2620-C9CA-4AAB-9C1C-F487620737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4DCB-161B-4454-9758-F997D2D4E13D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B2620-C9CA-4AAB-9C1C-F487620737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B424DCB-161B-4454-9758-F997D2D4E13D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97B2620-C9CA-4AAB-9C1C-F487620737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B424DCB-161B-4454-9758-F997D2D4E13D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97B2620-C9CA-4AAB-9C1C-F487620737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B424DCB-161B-4454-9758-F997D2D4E13D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97B2620-C9CA-4AAB-9C1C-F4876207377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14546" y="2928934"/>
            <a:ext cx="6786578" cy="2732570"/>
          </a:xfrm>
        </p:spPr>
        <p:txBody>
          <a:bodyPr>
            <a:normAutofit/>
          </a:bodyPr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Дачный клуб </a:t>
            </a:r>
            <a:r>
              <a:rPr lang="en-US" sz="4000" dirty="0" smtClean="0"/>
              <a:t>“</a:t>
            </a:r>
            <a:r>
              <a:rPr lang="en-US" sz="4000" dirty="0" err="1" smtClean="0"/>
              <a:t>FunForest</a:t>
            </a:r>
            <a:r>
              <a:rPr lang="en-US" sz="4000" dirty="0" smtClean="0"/>
              <a:t>”</a:t>
            </a:r>
            <a:endParaRPr lang="ru-RU" sz="4000" dirty="0"/>
          </a:p>
        </p:txBody>
      </p:sp>
      <p:pic>
        <p:nvPicPr>
          <p:cNvPr id="5" name="Рисунок 4" descr="IMG_243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46" y="571480"/>
            <a:ext cx="6528549" cy="341728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"/>
            <a:ext cx="7467600" cy="114300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Дискотека</a:t>
            </a:r>
            <a:endParaRPr lang="ru-RU" sz="4000" dirty="0"/>
          </a:p>
        </p:txBody>
      </p:sp>
      <p:pic>
        <p:nvPicPr>
          <p:cNvPr id="4" name="Содержимое 3" descr="IMG_244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00562" y="1142984"/>
            <a:ext cx="4286280" cy="28575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IMG_244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19" y="3000372"/>
            <a:ext cx="4183305" cy="27860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428596" y="1285860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/>
                </a:solidFill>
              </a:rPr>
              <a:t>От 25.000 руб.</a:t>
            </a:r>
            <a:endParaRPr lang="ru-RU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-142892"/>
            <a:ext cx="7467600" cy="114300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Проживание </a:t>
            </a:r>
            <a:endParaRPr lang="ru-RU" sz="4000" dirty="0"/>
          </a:p>
        </p:txBody>
      </p:sp>
      <p:pic>
        <p:nvPicPr>
          <p:cNvPr id="4" name="Содержимое 3" descr="pxyiTk_sid8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857620" y="3929066"/>
            <a:ext cx="4162255" cy="27574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IMG_244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071546"/>
            <a:ext cx="3992758" cy="26432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IMG_244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1500174"/>
            <a:ext cx="3949263" cy="22860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500034" y="4643446"/>
            <a:ext cx="3143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1"/>
                </a:solidFill>
              </a:rPr>
              <a:t>Аренда дома от 6.000 руб. на 4-х гостей</a:t>
            </a:r>
            <a:endParaRPr lang="ru-RU" sz="20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-71462"/>
            <a:ext cx="7467600" cy="114300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Наша </a:t>
            </a:r>
            <a:r>
              <a:rPr lang="ru-RU" sz="4000" dirty="0" smtClean="0"/>
              <a:t>к</a:t>
            </a:r>
            <a:r>
              <a:rPr lang="ru-RU" sz="4000" dirty="0" smtClean="0"/>
              <a:t>оманда</a:t>
            </a:r>
            <a:endParaRPr lang="ru-RU" sz="4000" dirty="0"/>
          </a:p>
        </p:txBody>
      </p:sp>
      <p:pic>
        <p:nvPicPr>
          <p:cNvPr id="4" name="Содержимое 3" descr="IMG_243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1500174"/>
            <a:ext cx="7321878" cy="48736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71604" y="3000372"/>
            <a:ext cx="7467600" cy="1143000"/>
          </a:xfrm>
        </p:spPr>
        <p:txBody>
          <a:bodyPr>
            <a:noAutofit/>
          </a:bodyPr>
          <a:lstStyle/>
          <a:p>
            <a:r>
              <a:rPr lang="ru-RU" sz="7200" dirty="0" smtClean="0"/>
              <a:t>Спасибо за внимание!</a:t>
            </a:r>
            <a:endParaRPr lang="ru-RU" sz="7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Банкетный зал</a:t>
            </a:r>
            <a:endParaRPr lang="ru-RU" sz="4000" dirty="0"/>
          </a:p>
        </p:txBody>
      </p:sp>
      <p:pic>
        <p:nvPicPr>
          <p:cNvPr id="4" name="Содержимое 3" descr="зал 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571612"/>
            <a:ext cx="4280566" cy="28575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1285860"/>
            <a:ext cx="3401285" cy="22145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Рисунок 5" descr="B7CAC463-DA35-4A4D-B722-FEB94E6DC5F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7686" y="4143380"/>
            <a:ext cx="3714408" cy="247530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85720" y="5643578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/>
                </a:solidFill>
              </a:rPr>
              <a:t>Вместимость: 150 человек</a:t>
            </a:r>
            <a:endParaRPr lang="ru-RU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00232" y="428604"/>
            <a:ext cx="6100778" cy="732306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Наши банкеты</a:t>
            </a:r>
            <a:endParaRPr lang="ru-RU" sz="4000" dirty="0"/>
          </a:p>
        </p:txBody>
      </p:sp>
      <p:pic>
        <p:nvPicPr>
          <p:cNvPr id="4" name="Содержимое 3" descr="IMG_9288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928794" y="1571612"/>
            <a:ext cx="3430588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mJyfD8Ra_7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0694" y="1357298"/>
            <a:ext cx="3357586" cy="22395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IMG_33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7620" y="4000504"/>
            <a:ext cx="4071934" cy="27146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2433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714876" y="1714488"/>
            <a:ext cx="3357586" cy="33575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IMG_24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4286256"/>
            <a:ext cx="3714776" cy="24609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IMG_243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857232"/>
            <a:ext cx="3510946" cy="25717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642910" y="142852"/>
            <a:ext cx="3143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/>
                </a:solidFill>
              </a:rPr>
              <a:t>Банкетное меню: от 2.500 руб. с человека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7224" y="3643314"/>
            <a:ext cx="371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/>
                </a:solidFill>
              </a:rPr>
              <a:t>Фуршет</a:t>
            </a:r>
            <a:r>
              <a:rPr lang="ru-RU" b="1" dirty="0" smtClean="0">
                <a:solidFill>
                  <a:schemeClr val="accent1"/>
                </a:solidFill>
              </a:rPr>
              <a:t>: от 2.000 руб. с человека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57752" y="1000108"/>
            <a:ext cx="3000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/>
                </a:solidFill>
              </a:rPr>
              <a:t>Барбекю: от 2.000 руб. с человека</a:t>
            </a:r>
            <a:endParaRPr lang="ru-RU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-142900"/>
            <a:ext cx="7467600" cy="1285852"/>
          </a:xfrm>
        </p:spPr>
        <p:txBody>
          <a:bodyPr>
            <a:normAutofit/>
          </a:bodyPr>
          <a:lstStyle/>
          <a:p>
            <a:r>
              <a:rPr lang="ru-RU" sz="4000" dirty="0" err="1" smtClean="0"/>
              <a:t>Командообразование</a:t>
            </a:r>
            <a:endParaRPr lang="ru-RU" sz="4000" dirty="0"/>
          </a:p>
        </p:txBody>
      </p:sp>
      <p:pic>
        <p:nvPicPr>
          <p:cNvPr id="4" name="Содержимое 3" descr="7AsCE2svsBU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1571612"/>
            <a:ext cx="3058682" cy="2035935"/>
          </a:xfrm>
        </p:spPr>
      </p:pic>
      <p:pic>
        <p:nvPicPr>
          <p:cNvPr id="5" name="Рисунок 4" descr="722pVI4S5U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6248" y="1214422"/>
            <a:ext cx="3819866" cy="2542598"/>
          </a:xfrm>
          <a:prstGeom prst="rect">
            <a:avLst/>
          </a:prstGeom>
        </p:spPr>
      </p:pic>
      <p:pic>
        <p:nvPicPr>
          <p:cNvPr id="6" name="Рисунок 5" descr="ktVCt_EqZBQ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9124" y="3929066"/>
            <a:ext cx="3819866" cy="2542598"/>
          </a:xfrm>
          <a:prstGeom prst="rect">
            <a:avLst/>
          </a:prstGeom>
        </p:spPr>
      </p:pic>
      <p:pic>
        <p:nvPicPr>
          <p:cNvPr id="7" name="Рисунок 6" descr="vPCUpgKjQTc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95958" y="4286256"/>
            <a:ext cx="3112416" cy="207170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85776"/>
            <a:ext cx="6643734" cy="1071570"/>
          </a:xfrm>
        </p:spPr>
        <p:txBody>
          <a:bodyPr>
            <a:normAutofit/>
          </a:bodyPr>
          <a:lstStyle/>
          <a:p>
            <a:r>
              <a:rPr lang="ru-RU" sz="4000" dirty="0" err="1" smtClean="0"/>
              <a:t>Командообразование</a:t>
            </a:r>
            <a:endParaRPr lang="ru-RU" sz="4000" dirty="0"/>
          </a:p>
        </p:txBody>
      </p:sp>
      <p:pic>
        <p:nvPicPr>
          <p:cNvPr id="4" name="Содержимое 3" descr="8sVdmCL-y1I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357298"/>
            <a:ext cx="3906862" cy="2600505"/>
          </a:xfrm>
        </p:spPr>
      </p:pic>
      <p:pic>
        <p:nvPicPr>
          <p:cNvPr id="5" name="Рисунок 4" descr="cFONKloTLY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6248" y="785794"/>
            <a:ext cx="4346649" cy="2893238"/>
          </a:xfrm>
          <a:prstGeom prst="rect">
            <a:avLst/>
          </a:prstGeom>
        </p:spPr>
      </p:pic>
      <p:pic>
        <p:nvPicPr>
          <p:cNvPr id="6" name="Рисунок 5" descr="chCSJZkyX5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00562" y="3929066"/>
            <a:ext cx="3571900" cy="2377547"/>
          </a:xfrm>
          <a:prstGeom prst="rect">
            <a:avLst/>
          </a:prstGeom>
        </p:spPr>
      </p:pic>
      <p:pic>
        <p:nvPicPr>
          <p:cNvPr id="7" name="Рисунок 6" descr="gVZiCoYhx2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2910" y="4214818"/>
            <a:ext cx="3465246" cy="230655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-24"/>
            <a:ext cx="7467600" cy="1143000"/>
          </a:xfrm>
        </p:spPr>
        <p:txBody>
          <a:bodyPr>
            <a:normAutofit/>
          </a:bodyPr>
          <a:lstStyle/>
          <a:p>
            <a:r>
              <a:rPr lang="ru-RU" sz="4000" dirty="0" err="1" smtClean="0"/>
              <a:t>Командообразование</a:t>
            </a:r>
            <a:endParaRPr lang="ru-RU" sz="4000" dirty="0"/>
          </a:p>
        </p:txBody>
      </p:sp>
      <p:pic>
        <p:nvPicPr>
          <p:cNvPr id="4" name="Содержимое 3" descr="IMG_2444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85720" y="1357298"/>
            <a:ext cx="3857652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24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36082" y="4071942"/>
            <a:ext cx="3507554" cy="26306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244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00562" y="1357299"/>
            <a:ext cx="4000528" cy="25717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err="1" smtClean="0"/>
              <a:t>Лазертаг</a:t>
            </a:r>
            <a:endParaRPr lang="ru-RU" sz="4000" dirty="0"/>
          </a:p>
        </p:txBody>
      </p:sp>
      <p:pic>
        <p:nvPicPr>
          <p:cNvPr id="4" name="Содержимое 3" descr="9kPQFK8dN9U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714347" y="1714488"/>
            <a:ext cx="2894369" cy="1928826"/>
          </a:xfrm>
        </p:spPr>
      </p:pic>
      <p:pic>
        <p:nvPicPr>
          <p:cNvPr id="5" name="Рисунок 4" descr="bwGY8zisY8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00496" y="785794"/>
            <a:ext cx="4286280" cy="2719109"/>
          </a:xfrm>
          <a:prstGeom prst="rect">
            <a:avLst/>
          </a:prstGeom>
        </p:spPr>
      </p:pic>
      <p:pic>
        <p:nvPicPr>
          <p:cNvPr id="6" name="Рисунок 5" descr="HPa4Tsopqc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9124" y="3714752"/>
            <a:ext cx="3643338" cy="2050110"/>
          </a:xfrm>
          <a:prstGeom prst="rect">
            <a:avLst/>
          </a:prstGeom>
        </p:spPr>
      </p:pic>
      <p:pic>
        <p:nvPicPr>
          <p:cNvPr id="7" name="Рисунок 6" descr="OuK3HvL-hg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4348" y="3857628"/>
            <a:ext cx="3323337" cy="221457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-71462"/>
            <a:ext cx="7467600" cy="114300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Концертная программа</a:t>
            </a:r>
            <a:endParaRPr lang="ru-RU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357158" y="1142984"/>
            <a:ext cx="6500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</a:rPr>
              <a:t>От 100.000 руб.</a:t>
            </a:r>
            <a:endParaRPr lang="ru-RU" sz="2400" b="1" dirty="0">
              <a:solidFill>
                <a:schemeClr val="accent1"/>
              </a:solidFill>
            </a:endParaRPr>
          </a:p>
        </p:txBody>
      </p:sp>
      <p:pic>
        <p:nvPicPr>
          <p:cNvPr id="7" name="Рисунок 6" descr="IMG_24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7686" y="1096670"/>
            <a:ext cx="4364842" cy="29082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IMG_243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3786190"/>
            <a:ext cx="4075946" cy="27146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152</TotalTime>
  <Words>64</Words>
  <Application>Microsoft Office PowerPoint</Application>
  <PresentationFormat>Экран (4:3)</PresentationFormat>
  <Paragraphs>19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Эркер</vt:lpstr>
      <vt:lpstr> Дачный клуб “FunForest”</vt:lpstr>
      <vt:lpstr>Банкетный зал</vt:lpstr>
      <vt:lpstr>Наши банкеты</vt:lpstr>
      <vt:lpstr>Слайд 4</vt:lpstr>
      <vt:lpstr>Командообразование</vt:lpstr>
      <vt:lpstr>Командообразование</vt:lpstr>
      <vt:lpstr>Командообразование</vt:lpstr>
      <vt:lpstr>Лазертаг</vt:lpstr>
      <vt:lpstr>Концертная программа</vt:lpstr>
      <vt:lpstr>Дискотека</vt:lpstr>
      <vt:lpstr>Проживание </vt:lpstr>
      <vt:lpstr>Наша команда</vt:lpstr>
      <vt:lpstr>Спасибо за внимание!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HP</dc:creator>
  <cp:lastModifiedBy>HP</cp:lastModifiedBy>
  <cp:revision>12</cp:revision>
  <dcterms:created xsi:type="dcterms:W3CDTF">2019-10-24T14:55:28Z</dcterms:created>
  <dcterms:modified xsi:type="dcterms:W3CDTF">2019-10-24T17:31:00Z</dcterms:modified>
</cp:coreProperties>
</file>