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E1E"/>
    <a:srgbClr val="B47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F7757A-418F-48DE-B912-133442B265D1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BE126B-C4BC-477C-B0A1-47ABFB0ECA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027" y="130702"/>
            <a:ext cx="7164288" cy="2160240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rgbClr val="E28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              </a:t>
            </a:r>
            <a:endParaRPr lang="ru-RU" sz="7200" b="1" dirty="0">
              <a:solidFill>
                <a:srgbClr val="B471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3848472" cy="201622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к себе в гости!!!</a:t>
            </a:r>
            <a:endParaRPr lang="ru-RU" sz="32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0822"/>
            <a:ext cx="6955110" cy="1858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2376264" cy="25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0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4"/>
            <a:ext cx="7560839" cy="554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27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5" y="685024"/>
            <a:ext cx="455216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86868"/>
            <a:ext cx="3024976" cy="547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28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540060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00192" y="2469993"/>
            <a:ext cx="16561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E28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переговорные                почасовая оплата</a:t>
            </a:r>
            <a:endParaRPr lang="ru-RU" sz="1200" dirty="0">
              <a:solidFill>
                <a:srgbClr val="E2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620688"/>
            <a:ext cx="725556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4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048671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81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">
        <p:split orient="vert"/>
      </p:transition>
    </mc:Choice>
    <mc:Fallback>
      <p:transition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2">
      <a:dk1>
        <a:srgbClr val="46464A"/>
      </a:dk1>
      <a:lt1>
        <a:srgbClr val="FFFFFF"/>
      </a:lt1>
      <a:dk2>
        <a:srgbClr val="FFFFFF"/>
      </a:dk2>
      <a:lt2>
        <a:srgbClr val="E86116"/>
      </a:lt2>
      <a:accent1>
        <a:srgbClr val="FFFFFF"/>
      </a:accent1>
      <a:accent2>
        <a:srgbClr val="D05714"/>
      </a:accent2>
      <a:accent3>
        <a:srgbClr val="BEAE98"/>
      </a:accent3>
      <a:accent4>
        <a:srgbClr val="D05714"/>
      </a:accent4>
      <a:accent5>
        <a:srgbClr val="9C8265"/>
      </a:accent5>
      <a:accent6>
        <a:srgbClr val="8D6974"/>
      </a:accent6>
      <a:hlink>
        <a:srgbClr val="46464A"/>
      </a:hlink>
      <a:folHlink>
        <a:srgbClr val="D05714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</TotalTime>
  <Words>11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Letobank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SKVcoworking</dc:title>
  <dc:creator>techsupport</dc:creator>
  <cp:lastModifiedBy>techsupport</cp:lastModifiedBy>
  <cp:revision>4</cp:revision>
  <dcterms:created xsi:type="dcterms:W3CDTF">2021-01-29T14:13:17Z</dcterms:created>
  <dcterms:modified xsi:type="dcterms:W3CDTF">2021-01-29T15:26:09Z</dcterms:modified>
</cp:coreProperties>
</file>