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4" r:id="rId4"/>
    <p:sldId id="266" r:id="rId5"/>
    <p:sldId id="265" r:id="rId6"/>
    <p:sldId id="261" r:id="rId7"/>
    <p:sldId id="267" r:id="rId8"/>
    <p:sldId id="269" r:id="rId9"/>
    <p:sldId id="270" r:id="rId10"/>
    <p:sldId id="268" r:id="rId11"/>
  </p:sldIdLst>
  <p:sldSz cx="12188825" cy="6858000"/>
  <p:notesSz cx="6797675" cy="9928225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796" y="563944"/>
            <a:ext cx="11233248" cy="3500054"/>
          </a:xfrm>
        </p:spPr>
        <p:txBody>
          <a:bodyPr rtlCol="0">
            <a:normAutofit/>
          </a:bodyPr>
          <a:lstStyle/>
          <a:p>
            <a:pPr rtl="0"/>
            <a:r>
              <a:rPr lang="ru" sz="7200" b="1" dirty="0" smtClean="0"/>
              <a:t>ПЛОЩАДКА</a:t>
            </a:r>
            <a:r>
              <a:rPr lang="ru-RU" sz="7200" b="1" dirty="0"/>
              <a:t> </a:t>
            </a:r>
            <a:r>
              <a:rPr lang="ru-RU" sz="7200" b="1" dirty="0" smtClean="0"/>
              <a:t>СОБЫТИЙ </a:t>
            </a:r>
            <a:r>
              <a:rPr lang="ru" sz="8000" dirty="0" smtClean="0"/>
              <a:t/>
            </a:r>
            <a:br>
              <a:rPr lang="ru" sz="8000" dirty="0" smtClean="0"/>
            </a:br>
            <a:r>
              <a:rPr lang="ru" sz="4800" dirty="0" smtClean="0"/>
              <a:t/>
            </a:r>
            <a:br>
              <a:rPr lang="ru" sz="4800" dirty="0" smtClean="0"/>
            </a:br>
            <a:r>
              <a:rPr lang="ru" sz="4800" dirty="0" smtClean="0"/>
              <a:t>в РОССИЙСКО-НЕМЕЦКОМ ДОМЕ</a:t>
            </a:r>
            <a:endParaRPr lang="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ЯДРИНЦЕВСКАЯ д.68</a:t>
            </a: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68246" y="5373216"/>
            <a:ext cx="9220200" cy="1016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т. 223-61-65; 8-913-776-63-06;</a:t>
            </a:r>
          </a:p>
          <a:p>
            <a:r>
              <a:rPr lang="en-US" dirty="0" smtClean="0"/>
              <a:t>www.zalrnd.ru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5780" y="1062608"/>
            <a:ext cx="11521279" cy="1506240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/>
              <a:t>Российско-Немецкий </a:t>
            </a:r>
            <a:r>
              <a:rPr lang="ru-RU" sz="4800" dirty="0" smtClean="0"/>
              <a:t>Дом</a:t>
            </a:r>
            <a:endParaRPr lang="en-US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2409" y="443711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т. </a:t>
            </a:r>
            <a:r>
              <a:rPr lang="ru-RU" sz="3200" dirty="0" smtClean="0"/>
              <a:t>223-61-65;  т. 8-913-776-63-06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                </a:t>
            </a:r>
            <a:r>
              <a:rPr lang="en-US" sz="3200" dirty="0" smtClean="0"/>
              <a:t>www.zalrnd.ru</a:t>
            </a:r>
            <a:endParaRPr lang="en-US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30116" y="2852936"/>
            <a:ext cx="5841476" cy="1016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/>
              <a:t>ЯДРИНЦЕВСКАЯ</a:t>
            </a:r>
            <a:r>
              <a:rPr lang="ru-RU" dirty="0" smtClean="0"/>
              <a:t> </a:t>
            </a:r>
            <a:r>
              <a:rPr lang="ru-RU" sz="4000" dirty="0" smtClean="0"/>
              <a:t>д.68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482600"/>
            <a:ext cx="11521279" cy="150624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Российско-Немецкий Дом приглашает Вас провести </a:t>
            </a:r>
            <a:r>
              <a:rPr lang="ru-RU" dirty="0" smtClean="0"/>
              <a:t>мероприятие в многофункциональном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«Зале торжеств»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61764" y="2708920"/>
            <a:ext cx="10940889" cy="3341530"/>
          </a:xfrm>
        </p:spPr>
        <p:txBody>
          <a:bodyPr rtlCol="0">
            <a:normAutofit/>
          </a:bodyPr>
          <a:lstStyle/>
          <a:p>
            <a:pPr lvl="1"/>
            <a:r>
              <a:rPr lang="ru-RU" dirty="0" smtClean="0"/>
              <a:t>территория </a:t>
            </a:r>
            <a:r>
              <a:rPr lang="ru-RU" dirty="0"/>
              <a:t>паркинга на 8</a:t>
            </a:r>
            <a:r>
              <a:rPr lang="ru-RU" dirty="0" smtClean="0"/>
              <a:t>0 машин, </a:t>
            </a:r>
            <a:endParaRPr lang="ru-RU" dirty="0"/>
          </a:p>
          <a:p>
            <a:pPr lvl="1"/>
            <a:r>
              <a:rPr lang="ru-RU" dirty="0" smtClean="0"/>
              <a:t>просторный </a:t>
            </a:r>
            <a:r>
              <a:rPr lang="ru-RU" dirty="0"/>
              <a:t>атриум с гардеробом и LCD экранами для трансляции </a:t>
            </a:r>
            <a:r>
              <a:rPr lang="ru-RU" dirty="0" smtClean="0"/>
              <a:t>логотипа </a:t>
            </a:r>
            <a:r>
              <a:rPr lang="ru-RU" dirty="0"/>
              <a:t>или видеоряда, </a:t>
            </a:r>
          </a:p>
          <a:p>
            <a:pPr lvl="1"/>
            <a:r>
              <a:rPr lang="ru-RU" dirty="0" smtClean="0"/>
              <a:t>зал </a:t>
            </a:r>
            <a:r>
              <a:rPr lang="ru-RU" dirty="0"/>
              <a:t>посадкой на </a:t>
            </a:r>
            <a:r>
              <a:rPr lang="ru-RU" dirty="0" smtClean="0"/>
              <a:t>300 гостей</a:t>
            </a:r>
            <a:r>
              <a:rPr lang="ru-RU" dirty="0"/>
              <a:t>, </a:t>
            </a:r>
            <a:r>
              <a:rPr lang="en-US" dirty="0" smtClean="0"/>
              <a:t>S-218</a:t>
            </a:r>
            <a:endParaRPr lang="ru-RU" dirty="0"/>
          </a:p>
          <a:p>
            <a:pPr lvl="1"/>
            <a:r>
              <a:rPr lang="ru-RU" dirty="0" smtClean="0"/>
              <a:t>широкоформатный </a:t>
            </a:r>
            <a:r>
              <a:rPr lang="ru-RU" dirty="0"/>
              <a:t>экран 5*10 и проектор , </a:t>
            </a:r>
          </a:p>
          <a:p>
            <a:pPr lvl="1"/>
            <a:r>
              <a:rPr lang="ru-RU" dirty="0" smtClean="0"/>
              <a:t>профессиональное </a:t>
            </a:r>
            <a:r>
              <a:rPr lang="ru-RU" dirty="0"/>
              <a:t>звуковое и световое </a:t>
            </a:r>
            <a:r>
              <a:rPr lang="ru-RU" dirty="0" smtClean="0"/>
              <a:t>оборудование. 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90755" y="533037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т. 223-61-65; </a:t>
            </a:r>
            <a:endParaRPr lang="ru-RU" dirty="0" smtClean="0"/>
          </a:p>
          <a:p>
            <a:r>
              <a:rPr lang="ru-RU" dirty="0" smtClean="0"/>
              <a:t>8-913-776-63-06</a:t>
            </a:r>
            <a:r>
              <a:rPr lang="ru-RU" dirty="0"/>
              <a:t>;</a:t>
            </a:r>
          </a:p>
          <a:p>
            <a:r>
              <a:rPr lang="en-US" dirty="0"/>
              <a:t>www.zalrnd.ru</a:t>
            </a:r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4" y="476672"/>
            <a:ext cx="11521279" cy="1080120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 smtClean="0"/>
              <a:t>НАШ ЗАЛ ПОД ЛЮБОЙ ФОРМАТ </a:t>
            </a:r>
            <a:endParaRPr lang="en-US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70144" y="2204864"/>
            <a:ext cx="10360501" cy="3929855"/>
          </a:xfrm>
        </p:spPr>
        <p:txBody>
          <a:bodyPr rtlCol="0">
            <a:normAutofit/>
          </a:bodyPr>
          <a:lstStyle/>
          <a:p>
            <a:pPr lvl="1"/>
            <a:r>
              <a:rPr lang="ru-RU" sz="3200" dirty="0" smtClean="0"/>
              <a:t>КОНЦЕРТ,                  - БАНКЕТ,</a:t>
            </a:r>
            <a:endParaRPr lang="ru-RU" sz="3200" dirty="0"/>
          </a:p>
          <a:p>
            <a:pPr lvl="1"/>
            <a:r>
              <a:rPr lang="ru-RU" sz="3200" dirty="0" smtClean="0"/>
              <a:t>КОРПОРАТИВ,          - СВАДЬБА, </a:t>
            </a:r>
          </a:p>
          <a:p>
            <a:pPr lvl="1"/>
            <a:r>
              <a:rPr lang="ru-RU" sz="3200" dirty="0" smtClean="0"/>
              <a:t>ВЫСТАВКА                - НОВОГОДНИЙ УТРЕННИК,</a:t>
            </a:r>
            <a:endParaRPr lang="ru-RU" sz="3200" dirty="0"/>
          </a:p>
          <a:p>
            <a:pPr lvl="1"/>
            <a:r>
              <a:rPr lang="ru-RU" sz="3200" dirty="0" smtClean="0"/>
              <a:t>ВЫПУСКНОЙ,           - КОНКУРСЫ,</a:t>
            </a:r>
            <a:endParaRPr lang="ru-RU" sz="3200" dirty="0"/>
          </a:p>
          <a:p>
            <a:pPr lvl="1"/>
            <a:r>
              <a:rPr lang="ru-RU" sz="3200" dirty="0" smtClean="0"/>
              <a:t>КОНФЕРЕНЦИЯ,       - ИГРОВЫЕ СИМУЛЯЦИИ,</a:t>
            </a:r>
            <a:endParaRPr lang="ru-RU" sz="3200" dirty="0"/>
          </a:p>
          <a:p>
            <a:pPr lvl="1"/>
            <a:r>
              <a:rPr lang="ru-RU" sz="3200" dirty="0" smtClean="0"/>
              <a:t> ФОРУМ.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en-US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78588" y="5939543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т. 223-61-65; 8-913-776-63-06;</a:t>
            </a:r>
          </a:p>
          <a:p>
            <a:r>
              <a:rPr lang="en-US" dirty="0"/>
              <a:t>www.zalrnd.ru</a:t>
            </a:r>
          </a:p>
        </p:txBody>
      </p:sp>
    </p:spTree>
    <p:extLst>
      <p:ext uri="{BB962C8B-B14F-4D97-AF65-F5344CB8AC3E}">
        <p14:creationId xmlns:p14="http://schemas.microsoft.com/office/powerpoint/2010/main" val="3877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914163" y="44624"/>
            <a:ext cx="10436833" cy="936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ПРОВЕДЕННЫЕ МЕРОПРИЯТИЯ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3772" y="1309932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т. 223-61-65; </a:t>
            </a:r>
            <a:endParaRPr lang="ru-RU" sz="3600" dirty="0" smtClean="0"/>
          </a:p>
          <a:p>
            <a:r>
              <a:rPr lang="ru-RU" sz="3600" dirty="0" smtClean="0"/>
              <a:t>8-913-776-63-06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</a:t>
            </a:r>
            <a:r>
              <a:rPr lang="en-US" sz="3600" dirty="0" smtClean="0"/>
              <a:t>www.zalrnd.ru</a:t>
            </a:r>
            <a:endParaRPr lang="en-US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64" y="1160748"/>
            <a:ext cx="3456384" cy="2392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58" y="1165250"/>
            <a:ext cx="3592916" cy="2394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1000" r="-798" b="26500"/>
          <a:stretch/>
        </p:blipFill>
        <p:spPr>
          <a:xfrm>
            <a:off x="8182644" y="3744114"/>
            <a:ext cx="3754147" cy="2617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673629"/>
            <a:ext cx="3272303" cy="2609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00" y="3731012"/>
            <a:ext cx="3462206" cy="2596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1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914163" y="44624"/>
            <a:ext cx="10436833" cy="936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ПРОВЕДЕННЫЕ МЕРОПРИЯТИЯ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66620" y="1412777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т. 223-61-65; </a:t>
            </a:r>
            <a:endParaRPr lang="ru-RU" sz="3600" dirty="0" smtClean="0"/>
          </a:p>
          <a:p>
            <a:r>
              <a:rPr lang="ru-RU" sz="3600" dirty="0" smtClean="0"/>
              <a:t>8-913-776-63-06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</a:t>
            </a:r>
            <a:r>
              <a:rPr lang="en-US" sz="3600" dirty="0" smtClean="0"/>
              <a:t>www.zalrnd.ru</a:t>
            </a:r>
            <a:endParaRPr lang="en-US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789040"/>
            <a:ext cx="4423420" cy="2804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063017"/>
            <a:ext cx="3779681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63" y="976861"/>
            <a:ext cx="3581232" cy="2688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60440"/>
            <a:ext cx="4411089" cy="2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914163" y="44624"/>
            <a:ext cx="10360501" cy="1009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ПРОВЕДЕННЫЕ МЕРОПРИЯТИЯ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84304" y="4437112"/>
            <a:ext cx="3586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</a:t>
            </a:r>
            <a:r>
              <a:rPr lang="ru-RU" sz="3200" dirty="0"/>
              <a:t>. 223-61-65; </a:t>
            </a:r>
            <a:endParaRPr lang="ru-RU" sz="3200" dirty="0" smtClean="0"/>
          </a:p>
          <a:p>
            <a:r>
              <a:rPr lang="ru-RU" sz="3200" dirty="0" smtClean="0"/>
              <a:t>8-913-776-63-06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 </a:t>
            </a:r>
            <a:r>
              <a:rPr lang="en-US" sz="3200" dirty="0" smtClean="0"/>
              <a:t>www.zalrnd.ru</a:t>
            </a:r>
            <a:endParaRPr lang="en-US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47" y="1283178"/>
            <a:ext cx="3529104" cy="2379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77" y="1283178"/>
            <a:ext cx="3320113" cy="23777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960863"/>
            <a:ext cx="3529102" cy="23484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47" y="3960863"/>
            <a:ext cx="3529104" cy="2348458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8" y="1283179"/>
            <a:ext cx="3542768" cy="2361845"/>
          </a:xfrm>
        </p:spPr>
      </p:pic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914163" y="44624"/>
            <a:ext cx="10360501" cy="1009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ТЕРРИТОРИЯ Площадки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02524" y="500451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</a:t>
            </a:r>
            <a:r>
              <a:rPr lang="ru-RU" sz="3200" dirty="0"/>
              <a:t>. 223-61-65; </a:t>
            </a:r>
            <a:endParaRPr lang="ru-RU" sz="3200" dirty="0" smtClean="0"/>
          </a:p>
          <a:p>
            <a:r>
              <a:rPr lang="ru-RU" sz="3200" dirty="0" smtClean="0"/>
              <a:t>8-913-776-63-06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 </a:t>
            </a:r>
            <a:r>
              <a:rPr lang="en-US" sz="3200" dirty="0" smtClean="0"/>
              <a:t>www.zalrnd.ru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7" y="1053728"/>
            <a:ext cx="3638018" cy="2618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88" y="1071114"/>
            <a:ext cx="3902286" cy="2601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r="4478"/>
          <a:stretch/>
        </p:blipFill>
        <p:spPr>
          <a:xfrm>
            <a:off x="366247" y="3933056"/>
            <a:ext cx="6361833" cy="2789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59" y="1003438"/>
            <a:ext cx="3038528" cy="40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053852" y="620688"/>
            <a:ext cx="10360501" cy="1009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ТЕХНИЧЕСКОЕ ОСНАЩЕНИЕ: 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92581" y="558924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т. 223-61-65; </a:t>
            </a:r>
          </a:p>
          <a:p>
            <a:r>
              <a:rPr lang="ru-RU" sz="2000" dirty="0"/>
              <a:t>8-913-776-63-06;</a:t>
            </a:r>
          </a:p>
          <a:p>
            <a:r>
              <a:rPr lang="ru-RU" sz="2000" dirty="0"/>
              <a:t> </a:t>
            </a:r>
            <a:r>
              <a:rPr lang="en-US" sz="2000" dirty="0"/>
              <a:t>www.zalrnd.ru</a:t>
            </a:r>
          </a:p>
        </p:txBody>
      </p:sp>
      <p:sp>
        <p:nvSpPr>
          <p:cNvPr id="10" name="Объект 13"/>
          <p:cNvSpPr>
            <a:spLocks noGrp="1"/>
          </p:cNvSpPr>
          <p:nvPr>
            <p:ph idx="1"/>
          </p:nvPr>
        </p:nvSpPr>
        <p:spPr>
          <a:xfrm>
            <a:off x="888076" y="2132856"/>
            <a:ext cx="11084908" cy="3744416"/>
          </a:xfrm>
        </p:spPr>
        <p:txBody>
          <a:bodyPr rtlCol="0">
            <a:normAutofit/>
          </a:bodyPr>
          <a:lstStyle/>
          <a:p>
            <a:pPr marL="274320" lvl="1" indent="0">
              <a:buNone/>
            </a:pPr>
            <a:r>
              <a:rPr lang="ru-RU" dirty="0" smtClean="0"/>
              <a:t>-Усилители</a:t>
            </a:r>
            <a:r>
              <a:rPr lang="ru-RU" dirty="0"/>
              <a:t>: 2-</a:t>
            </a:r>
            <a:r>
              <a:rPr lang="en-US" dirty="0"/>
              <a:t>Mackie Active SWA1801z 135</a:t>
            </a:r>
            <a:r>
              <a:rPr lang="ru-RU" dirty="0"/>
              <a:t>дБ                                                                                                                                 </a:t>
            </a:r>
            <a:r>
              <a:rPr lang="ru-RU" dirty="0" smtClean="0"/>
              <a:t>-Колонки</a:t>
            </a:r>
            <a:r>
              <a:rPr lang="ru-RU" dirty="0"/>
              <a:t>: </a:t>
            </a:r>
            <a:r>
              <a:rPr lang="en-US" dirty="0"/>
              <a:t>Mackie Active SA1530z 135</a:t>
            </a:r>
            <a:r>
              <a:rPr lang="ru-RU" dirty="0"/>
              <a:t>дБ                                                                                                                                     </a:t>
            </a:r>
            <a:r>
              <a:rPr lang="ru-RU" dirty="0" smtClean="0"/>
              <a:t>-Мониторы</a:t>
            </a:r>
            <a:r>
              <a:rPr lang="ru-RU" dirty="0"/>
              <a:t>: 2 </a:t>
            </a:r>
            <a:r>
              <a:rPr lang="en-US" dirty="0" err="1"/>
              <a:t>Behringer</a:t>
            </a:r>
            <a:r>
              <a:rPr lang="en-US" dirty="0"/>
              <a:t> </a:t>
            </a:r>
            <a:r>
              <a:rPr lang="en-US" dirty="0" err="1"/>
              <a:t>Eurolive</a:t>
            </a:r>
            <a:r>
              <a:rPr lang="en-US" dirty="0"/>
              <a:t> B115D 36</a:t>
            </a:r>
            <a:r>
              <a:rPr lang="ru-RU" dirty="0"/>
              <a:t>дБ; </a:t>
            </a:r>
            <a:r>
              <a:rPr lang="en-US" dirty="0" err="1"/>
              <a:t>Eurolive</a:t>
            </a:r>
            <a:r>
              <a:rPr lang="en-US" dirty="0"/>
              <a:t> B315A 126</a:t>
            </a:r>
            <a:r>
              <a:rPr lang="ru-RU" dirty="0"/>
              <a:t>дБ                                                                                         </a:t>
            </a:r>
            <a:r>
              <a:rPr lang="ru-RU" dirty="0" smtClean="0"/>
              <a:t>-Микшер</a:t>
            </a:r>
            <a:r>
              <a:rPr lang="ru-RU" dirty="0"/>
              <a:t>: </a:t>
            </a:r>
            <a:r>
              <a:rPr lang="en-US" dirty="0"/>
              <a:t>SR24.4.2 VLZ PRO; Yamaha </a:t>
            </a:r>
            <a:r>
              <a:rPr lang="en-US" dirty="0" smtClean="0"/>
              <a:t>MG12XU</a:t>
            </a:r>
            <a:r>
              <a:rPr lang="ru-RU" dirty="0" smtClean="0"/>
              <a:t>.</a:t>
            </a:r>
            <a:r>
              <a:rPr lang="en-US" dirty="0" smtClean="0"/>
              <a:t>                                                                                                                          </a:t>
            </a:r>
            <a:r>
              <a:rPr lang="ru-RU" dirty="0" smtClean="0"/>
              <a:t>-Микрофоны</a:t>
            </a:r>
            <a:r>
              <a:rPr lang="ru-RU" dirty="0"/>
              <a:t>: 1)Без проводные: </a:t>
            </a:r>
            <a:r>
              <a:rPr lang="en-US" dirty="0" smtClean="0"/>
              <a:t>Sennheizer-3</a:t>
            </a:r>
            <a:r>
              <a:rPr lang="ru-RU" dirty="0" smtClean="0"/>
              <a:t>шт.,</a:t>
            </a:r>
            <a:r>
              <a:rPr lang="en-US" dirty="0" smtClean="0"/>
              <a:t> </a:t>
            </a:r>
            <a:r>
              <a:rPr lang="en-US" dirty="0"/>
              <a:t>Shure </a:t>
            </a:r>
            <a:r>
              <a:rPr lang="en-US" dirty="0" smtClean="0"/>
              <a:t>PG58-2</a:t>
            </a:r>
            <a:r>
              <a:rPr lang="ru-RU" dirty="0" smtClean="0"/>
              <a:t>шт., </a:t>
            </a:r>
            <a:r>
              <a:rPr lang="en-US" dirty="0" smtClean="0"/>
              <a:t>SLX-2</a:t>
            </a:r>
            <a:r>
              <a:rPr lang="ru-RU" dirty="0" smtClean="0"/>
              <a:t>шт.,</a:t>
            </a:r>
            <a:r>
              <a:rPr lang="en-US" dirty="0" smtClean="0"/>
              <a:t> 2)</a:t>
            </a:r>
            <a:r>
              <a:rPr lang="ru-RU" dirty="0" smtClean="0"/>
              <a:t>Проводные</a:t>
            </a:r>
            <a:r>
              <a:rPr lang="ru-RU" dirty="0"/>
              <a:t>: </a:t>
            </a:r>
            <a:r>
              <a:rPr lang="en-US" dirty="0"/>
              <a:t>Shure SM57-2, </a:t>
            </a:r>
            <a:r>
              <a:rPr lang="en-US" dirty="0" smtClean="0"/>
              <a:t>SM58-</a:t>
            </a:r>
            <a:r>
              <a:rPr lang="ru-RU" dirty="0" smtClean="0"/>
              <a:t>6шт</a:t>
            </a:r>
            <a:r>
              <a:rPr lang="en-US" dirty="0" smtClean="0"/>
              <a:t>, </a:t>
            </a:r>
            <a:r>
              <a:rPr lang="en-US" dirty="0"/>
              <a:t>SM48-1, AKG </a:t>
            </a:r>
            <a:r>
              <a:rPr lang="en-US" dirty="0" smtClean="0"/>
              <a:t>C3000B-2, P2-1 </a:t>
            </a:r>
            <a:r>
              <a:rPr lang="ru-RU" dirty="0" smtClean="0"/>
              <a:t>шт., </a:t>
            </a:r>
            <a:r>
              <a:rPr lang="en-US" dirty="0" smtClean="0"/>
              <a:t>P4-4</a:t>
            </a:r>
            <a:r>
              <a:rPr lang="ru-RU" dirty="0" smtClean="0"/>
              <a:t>шт.,</a:t>
            </a:r>
            <a:r>
              <a:rPr lang="en-US" dirty="0" smtClean="0"/>
              <a:t> P17-2</a:t>
            </a:r>
            <a:r>
              <a:rPr lang="ru-RU" dirty="0" smtClean="0"/>
              <a:t>шт.,</a:t>
            </a:r>
            <a:r>
              <a:rPr lang="en-US" dirty="0" smtClean="0"/>
              <a:t> C411 L-2</a:t>
            </a:r>
            <a:r>
              <a:rPr lang="ru-RU" dirty="0" smtClean="0"/>
              <a:t>шт.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-Проектор</a:t>
            </a:r>
            <a:r>
              <a:rPr lang="ru-RU" dirty="0"/>
              <a:t>: </a:t>
            </a:r>
            <a:r>
              <a:rPr lang="en-US" dirty="0" smtClean="0"/>
              <a:t>Panasonic</a:t>
            </a:r>
            <a:r>
              <a:rPr lang="ru-RU" dirty="0" smtClean="0"/>
              <a:t>: </a:t>
            </a:r>
            <a:r>
              <a:rPr lang="en-US" dirty="0" smtClean="0"/>
              <a:t>PT-VW535NE                                                                                                                                                      </a:t>
            </a:r>
            <a:r>
              <a:rPr lang="ru-RU" dirty="0" smtClean="0"/>
              <a:t>-Пульты </a:t>
            </a:r>
            <a:r>
              <a:rPr lang="ru-RU" dirty="0"/>
              <a:t>эффектов: </a:t>
            </a:r>
            <a:r>
              <a:rPr lang="en-US" dirty="0" err="1"/>
              <a:t>dbx</a:t>
            </a:r>
            <a:r>
              <a:rPr lang="en-US" dirty="0"/>
              <a:t>- IEQ 31, 1046; </a:t>
            </a:r>
            <a:r>
              <a:rPr lang="en-US" dirty="0" err="1"/>
              <a:t>Lixicon</a:t>
            </a:r>
            <a:r>
              <a:rPr lang="en-US" dirty="0"/>
              <a:t> MPX 110; </a:t>
            </a:r>
            <a:r>
              <a:rPr lang="en-US" dirty="0" err="1"/>
              <a:t>Microverb</a:t>
            </a:r>
            <a:r>
              <a:rPr lang="en-US" dirty="0"/>
              <a:t> Alexis, 3630; ART406; Ultra DI PRO; </a:t>
            </a:r>
            <a:r>
              <a:rPr lang="en-US" dirty="0" err="1"/>
              <a:t>Behringer</a:t>
            </a:r>
            <a:r>
              <a:rPr lang="en-US" dirty="0"/>
              <a:t> EX4000</a:t>
            </a:r>
          </a:p>
        </p:txBody>
      </p:sp>
    </p:spTree>
    <p:extLst>
      <p:ext uri="{BB962C8B-B14F-4D97-AF65-F5344CB8AC3E}">
        <p14:creationId xmlns:p14="http://schemas.microsoft.com/office/powerpoint/2010/main" val="3642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782245" y="163428"/>
            <a:ext cx="10360501" cy="1009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/>
              <a:t>НАШИ ПАРТНЕРЫ: </a:t>
            </a:r>
            <a:endParaRPr lang="en-US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92581" y="5589240"/>
            <a:ext cx="2300331" cy="104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т. 223-61-65; </a:t>
            </a:r>
          </a:p>
          <a:p>
            <a:r>
              <a:rPr lang="ru-RU" sz="2000" dirty="0"/>
              <a:t>8-913-776-63-06;</a:t>
            </a:r>
          </a:p>
          <a:p>
            <a:r>
              <a:rPr lang="ru-RU" sz="2000" dirty="0"/>
              <a:t> </a:t>
            </a:r>
            <a:r>
              <a:rPr lang="en-US" sz="2000" dirty="0"/>
              <a:t>www.zalrnd.ru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2" y="1633215"/>
            <a:ext cx="1797715" cy="1293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2" y="3440307"/>
            <a:ext cx="4611282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84" y="1625855"/>
            <a:ext cx="1417783" cy="1429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90" y="1604148"/>
            <a:ext cx="2039211" cy="1473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4" y="1568895"/>
            <a:ext cx="2311002" cy="1473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3453695"/>
            <a:ext cx="3784212" cy="1111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03" y="1577537"/>
            <a:ext cx="1591924" cy="1591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3438522"/>
            <a:ext cx="2880320" cy="1171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4774123"/>
            <a:ext cx="3474106" cy="98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87" y="1577973"/>
            <a:ext cx="1583982" cy="15910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2" y="5043956"/>
            <a:ext cx="1960600" cy="1604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" y="5748846"/>
            <a:ext cx="2672988" cy="882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68" y="5053982"/>
            <a:ext cx="2097359" cy="1550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96" y="5053982"/>
            <a:ext cx="1854068" cy="1607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24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алым фоном в альбомной ориентации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алыми тонами в альбомной ориентации</Template>
  <TotalTime>401</TotalTime>
  <Words>299</Words>
  <Application>Microsoft Office PowerPoint</Application>
  <PresentationFormat>Произвольный</PresentationFormat>
  <Paragraphs>52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Cambria</vt:lpstr>
      <vt:lpstr>Century Gothic</vt:lpstr>
      <vt:lpstr>Шаблон оформления с алым фоном в альбомной ориентации</vt:lpstr>
      <vt:lpstr>ПЛОЩАДКА СОБЫТИЙ   в РОССИЙСКО-НЕМЕЦКОМ ДОМЕ</vt:lpstr>
      <vt:lpstr>Российско-Немецкий Дом приглашает Вас провести мероприятие в многофункциональном  «Зале торжеств»</vt:lpstr>
      <vt:lpstr>НАШ ЗАЛ ПОД ЛЮБОЙ ФОРМАТ </vt:lpstr>
      <vt:lpstr>ПРОВЕДЕННЫЕ МЕРОПРИЯТИЯ</vt:lpstr>
      <vt:lpstr>ПРОВЕДЕННЫЕ МЕРОПРИЯТИЯ</vt:lpstr>
      <vt:lpstr>ПРОВЕДЕННЫЕ МЕРОПРИЯТИЯ</vt:lpstr>
      <vt:lpstr>ТЕРРИТОРИЯ Площадки</vt:lpstr>
      <vt:lpstr>ТЕХНИЧЕСКОЕ ОСНАЩЕНИЕ: </vt:lpstr>
      <vt:lpstr>НАШИ ПАРТНЕРЫ: </vt:lpstr>
      <vt:lpstr>Российско-Немецкий Дом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ВЫПУСКНОЙ ВЕЧЕР 2019  в РОССИЙСКО-НЕМЕЦКОМ ДОМЕ</dc:title>
  <dc:creator>admin</dc:creator>
  <cp:lastModifiedBy>admin</cp:lastModifiedBy>
  <cp:revision>22</cp:revision>
  <cp:lastPrinted>2019-01-23T04:16:40Z</cp:lastPrinted>
  <dcterms:created xsi:type="dcterms:W3CDTF">2018-09-19T03:17:25Z</dcterms:created>
  <dcterms:modified xsi:type="dcterms:W3CDTF">2019-07-03T04:13:59Z</dcterms:modified>
</cp:coreProperties>
</file>